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embeddedFontLst>
    <p:embeddedFont>
      <p:font typeface="Raleway" panose="020B0604020202020204" charset="0"/>
      <p:regular r:id="rId43"/>
      <p:bold r:id="rId44"/>
      <p:italic r:id="rId45"/>
      <p:boldItalic r:id="rId46"/>
    </p:embeddedFont>
    <p:embeddedFont>
      <p:font typeface="Raleway Medium" panose="020B0604020202020204" charset="0"/>
      <p:regular r:id="rId47"/>
      <p:bold r:id="rId48"/>
      <p:italic r:id="rId49"/>
      <p:boldItalic r:id="rId50"/>
    </p:embeddedFont>
    <p:embeddedFont>
      <p:font typeface="Knewave" panose="020B0604020202020204" charset="0"/>
      <p:regular r:id="rId51"/>
    </p:embeddedFont>
    <p:embeddedFont>
      <p:font typeface="Anton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e2ca85da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e2ca85da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2ca85da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e2ca85da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f39b50033_0_3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f39b50033_0_3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6c76b380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86c76b380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30fcf254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30fcf254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8f39b500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8f39b5003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8f39b5003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8f39b5003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f39b50033_0_30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f39b50033_0_30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f39b50033_0_30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f39b50033_0_30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8f39b50033_0_3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8f39b50033_0_31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8f39b50033_0_32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8f39b50033_0_32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f39b50033_0_30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f39b50033_0_30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8f39b50033_0_30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8f39b50033_0_30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8f39b50033_0_32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8f39b50033_0_32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f39b50033_0_32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f39b50033_0_32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6c76b38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6c76b38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8f39b50033_0_32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8f39b50033_0_32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8f39b50033_0_32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8f39b50033_0_32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8f39b5003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8f39b5003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8f39b5003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8f39b5003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8f39b5003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8f39b5003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e2ca85d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e2ca85d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2ca85da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e2ca85da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e2ca85da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e2ca85da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 flipH="1">
            <a:off x="757120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8465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713225" y="3225950"/>
            <a:ext cx="7717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92" name="Google Shape;92;p1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1"/>
          <p:cNvGrpSpPr/>
          <p:nvPr/>
        </p:nvGrpSpPr>
        <p:grpSpPr>
          <a:xfrm>
            <a:off x="5426514" y="12"/>
            <a:ext cx="3717476" cy="359850"/>
            <a:chOff x="-119174" y="146468"/>
            <a:chExt cx="3717476" cy="359850"/>
          </a:xfrm>
        </p:grpSpPr>
        <p:pic>
          <p:nvPicPr>
            <p:cNvPr id="94" name="Google Shape;9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1"/>
          <p:cNvPicPr preferRelativeResize="0"/>
          <p:nvPr/>
        </p:nvPicPr>
        <p:blipFill rotWithShape="1">
          <a:blip r:embed="rId4">
            <a:alphaModFix amt="50000"/>
          </a:blip>
          <a:srcRect l="55367" b="744"/>
          <a:stretch/>
        </p:blipFill>
        <p:spPr>
          <a:xfrm rot="-5400000" flipH="1">
            <a:off x="1011487" y="3418788"/>
            <a:ext cx="713225" cy="27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+ design ">
  <p:cSld name="CUSTOM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hasCustomPrompt="1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5" hasCustomPrompt="1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 hasCustomPrompt="1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 hasCustomPrompt="1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8" hasCustomPrompt="1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66364" y="12"/>
            <a:ext cx="3717476" cy="359850"/>
            <a:chOff x="-119174" y="146468"/>
            <a:chExt cx="3717476" cy="359850"/>
          </a:xfrm>
        </p:grpSpPr>
        <p:pic>
          <p:nvPicPr>
            <p:cNvPr id="139" name="Google Shape;13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5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 descr="Slidesgo" title="image04"/>
          <p:cNvSpPr/>
          <p:nvPr/>
        </p:nvSpPr>
        <p:spPr>
          <a:xfrm>
            <a:off x="8430775" y="45910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"/>
          </p:nvPr>
        </p:nvSpPr>
        <p:spPr>
          <a:xfrm>
            <a:off x="696163" y="3736860"/>
            <a:ext cx="19287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2"/>
          </p:nvPr>
        </p:nvSpPr>
        <p:spPr>
          <a:xfrm>
            <a:off x="922363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3" hasCustomPrompt="1"/>
          </p:nvPr>
        </p:nvSpPr>
        <p:spPr>
          <a:xfrm>
            <a:off x="1386163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4"/>
          </p:nvPr>
        </p:nvSpPr>
        <p:spPr>
          <a:xfrm>
            <a:off x="2630458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5"/>
          </p:nvPr>
        </p:nvSpPr>
        <p:spPr>
          <a:xfrm>
            <a:off x="2856958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6" hasCustomPrompt="1"/>
          </p:nvPr>
        </p:nvSpPr>
        <p:spPr>
          <a:xfrm>
            <a:off x="3320758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7"/>
          </p:nvPr>
        </p:nvSpPr>
        <p:spPr>
          <a:xfrm>
            <a:off x="45682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8"/>
          </p:nvPr>
        </p:nvSpPr>
        <p:spPr>
          <a:xfrm>
            <a:off x="47947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9" hasCustomPrompt="1"/>
          </p:nvPr>
        </p:nvSpPr>
        <p:spPr>
          <a:xfrm>
            <a:off x="52585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13"/>
          </p:nvPr>
        </p:nvSpPr>
        <p:spPr>
          <a:xfrm>
            <a:off x="65055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14"/>
          </p:nvPr>
        </p:nvSpPr>
        <p:spPr>
          <a:xfrm>
            <a:off x="67320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15" hasCustomPrompt="1"/>
          </p:nvPr>
        </p:nvSpPr>
        <p:spPr>
          <a:xfrm>
            <a:off x="71958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58" name="Google Shape;158;p16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6"/>
          <p:cNvGrpSpPr/>
          <p:nvPr/>
        </p:nvGrpSpPr>
        <p:grpSpPr>
          <a:xfrm>
            <a:off x="5426526" y="4783643"/>
            <a:ext cx="3717476" cy="359850"/>
            <a:chOff x="-119174" y="146468"/>
            <a:chExt cx="3717476" cy="359850"/>
          </a:xfrm>
        </p:grpSpPr>
        <p:pic>
          <p:nvPicPr>
            <p:cNvPr id="160" name="Google Shape;1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6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2">
  <p:cSld name="CUSTOM_6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8" name="Google Shape;188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3">
  <p:cSld name="CUSTOM_6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4">
  <p:cSld name="CUSTOM_6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572000" y="2336108"/>
            <a:ext cx="38589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12" name="Google Shape;212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15" name="Google Shape;2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2037350" y="2849625"/>
            <a:ext cx="55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subTitle" idx="2"/>
          </p:nvPr>
        </p:nvSpPr>
        <p:spPr>
          <a:xfrm>
            <a:off x="713225" y="1718975"/>
            <a:ext cx="77211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4500"/>
              <a:buFont typeface="Anton"/>
              <a:buNone/>
              <a:defRPr sz="4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pic>
        <p:nvPicPr>
          <p:cNvPr id="248" name="Google Shape;248;p26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flipH="1">
            <a:off x="7229575" y="3485338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 descr="Slidesgo" title="image01"/>
          <p:cNvPicPr preferRelativeResize="0"/>
          <p:nvPr/>
        </p:nvPicPr>
        <p:blipFill rotWithShape="1">
          <a:blip r:embed="rId3">
            <a:alphaModFix amt="50000"/>
          </a:blip>
          <a:srcRect r="55367"/>
          <a:stretch/>
        </p:blipFill>
        <p:spPr>
          <a:xfrm rot="-5400000" flipH="1">
            <a:off x="4476731" y="3408575"/>
            <a:ext cx="71322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1" y="3497262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1"/>
          </p:nvPr>
        </p:nvSpPr>
        <p:spPr>
          <a:xfrm>
            <a:off x="2153850" y="1371369"/>
            <a:ext cx="96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2"/>
          </p:nvPr>
        </p:nvSpPr>
        <p:spPr>
          <a:xfrm>
            <a:off x="6022950" y="1371369"/>
            <a:ext cx="965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3"/>
          </p:nvPr>
        </p:nvSpPr>
        <p:spPr>
          <a:xfrm>
            <a:off x="916950" y="1841319"/>
            <a:ext cx="34431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4"/>
          </p:nvPr>
        </p:nvSpPr>
        <p:spPr>
          <a:xfrm>
            <a:off x="4782000" y="1841319"/>
            <a:ext cx="3447300" cy="20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pic>
        <p:nvPicPr>
          <p:cNvPr id="258" name="Google Shape;258;p2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flipH="1">
            <a:off x="7229575" y="3485338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 descr="Slidesgo" title="image01"/>
          <p:cNvPicPr preferRelativeResize="0"/>
          <p:nvPr/>
        </p:nvPicPr>
        <p:blipFill rotWithShape="1">
          <a:blip r:embed="rId3">
            <a:alphaModFix amt="50000"/>
          </a:blip>
          <a:srcRect r="55367"/>
          <a:stretch/>
        </p:blipFill>
        <p:spPr>
          <a:xfrm rot="-5400000" flipH="1">
            <a:off x="4476731" y="3408575"/>
            <a:ext cx="71322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1" y="3497262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1"/>
          </p:nvPr>
        </p:nvSpPr>
        <p:spPr>
          <a:xfrm>
            <a:off x="899363" y="2107298"/>
            <a:ext cx="220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2"/>
          </p:nvPr>
        </p:nvSpPr>
        <p:spPr>
          <a:xfrm>
            <a:off x="1263113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3"/>
          </p:nvPr>
        </p:nvSpPr>
        <p:spPr>
          <a:xfrm>
            <a:off x="3473390" y="2107298"/>
            <a:ext cx="220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4"/>
          </p:nvPr>
        </p:nvSpPr>
        <p:spPr>
          <a:xfrm>
            <a:off x="3837140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5"/>
          </p:nvPr>
        </p:nvSpPr>
        <p:spPr>
          <a:xfrm>
            <a:off x="6043430" y="2107298"/>
            <a:ext cx="2205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6"/>
          </p:nvPr>
        </p:nvSpPr>
        <p:spPr>
          <a:xfrm>
            <a:off x="6408080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7"/>
          </p:nvPr>
        </p:nvSpPr>
        <p:spPr>
          <a:xfrm>
            <a:off x="899363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8"/>
          </p:nvPr>
        </p:nvSpPr>
        <p:spPr>
          <a:xfrm>
            <a:off x="1263113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ubTitle" idx="9"/>
          </p:nvPr>
        </p:nvSpPr>
        <p:spPr>
          <a:xfrm>
            <a:off x="3473390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subTitle" idx="13"/>
          </p:nvPr>
        </p:nvSpPr>
        <p:spPr>
          <a:xfrm>
            <a:off x="3837140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14"/>
          </p:nvPr>
        </p:nvSpPr>
        <p:spPr>
          <a:xfrm>
            <a:off x="6044330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5"/>
          </p:nvPr>
        </p:nvSpPr>
        <p:spPr>
          <a:xfrm>
            <a:off x="6408080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pic>
        <p:nvPicPr>
          <p:cNvPr id="288" name="Google Shape;288;p29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 flipH="1">
            <a:off x="6550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9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1" name="Google Shape;29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5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ubTitle" idx="1"/>
          </p:nvPr>
        </p:nvSpPr>
        <p:spPr>
          <a:xfrm>
            <a:off x="700150" y="3126473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2"/>
          </p:nvPr>
        </p:nvSpPr>
        <p:spPr>
          <a:xfrm>
            <a:off x="2661268" y="3126476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subTitle" idx="3"/>
          </p:nvPr>
        </p:nvSpPr>
        <p:spPr>
          <a:xfrm>
            <a:off x="4622385" y="3126473"/>
            <a:ext cx="18492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 idx="4" hasCustomPrompt="1"/>
          </p:nvPr>
        </p:nvSpPr>
        <p:spPr>
          <a:xfrm>
            <a:off x="1189300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5" hasCustomPrompt="1"/>
          </p:nvPr>
        </p:nvSpPr>
        <p:spPr>
          <a:xfrm>
            <a:off x="3151518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 idx="6" hasCustomPrompt="1"/>
          </p:nvPr>
        </p:nvSpPr>
        <p:spPr>
          <a:xfrm>
            <a:off x="5113735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7"/>
          </p:nvPr>
        </p:nvSpPr>
        <p:spPr>
          <a:xfrm>
            <a:off x="6585603" y="3126476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Knewave"/>
              <a:buNone/>
              <a:defRPr>
                <a:solidFill>
                  <a:schemeClr val="accent4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 hasCustomPrompt="1"/>
          </p:nvPr>
        </p:nvSpPr>
        <p:spPr>
          <a:xfrm>
            <a:off x="7075953" y="2155680"/>
            <a:ext cx="866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313" name="Google Shape;313;p31"/>
          <p:cNvGrpSpPr/>
          <p:nvPr/>
        </p:nvGrpSpPr>
        <p:grpSpPr>
          <a:xfrm>
            <a:off x="5426512" y="12"/>
            <a:ext cx="3717476" cy="359850"/>
            <a:chOff x="-119174" y="146468"/>
            <a:chExt cx="3717476" cy="359850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3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l="9463" r="55368"/>
          <a:stretch/>
        </p:blipFill>
        <p:spPr>
          <a:xfrm rot="-5400000" flipH="1">
            <a:off x="1097325" y="3502100"/>
            <a:ext cx="56197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">
  <p:cSld name="CUSTOM_18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3131850" y="843000"/>
            <a:ext cx="2880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"/>
          </p:nvPr>
        </p:nvSpPr>
        <p:spPr>
          <a:xfrm>
            <a:off x="2556600" y="1475597"/>
            <a:ext cx="4030800" cy="2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2"/>
          </p:nvPr>
        </p:nvSpPr>
        <p:spPr>
          <a:xfrm>
            <a:off x="2556600" y="2780522"/>
            <a:ext cx="40308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3"/>
          </p:nvPr>
        </p:nvSpPr>
        <p:spPr>
          <a:xfrm>
            <a:off x="3133650" y="2152650"/>
            <a:ext cx="2876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3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4"/>
          </p:nvPr>
        </p:nvSpPr>
        <p:spPr>
          <a:xfrm>
            <a:off x="2556600" y="4066397"/>
            <a:ext cx="40308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5"/>
          </p:nvPr>
        </p:nvSpPr>
        <p:spPr>
          <a:xfrm>
            <a:off x="3133650" y="3438525"/>
            <a:ext cx="2876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newave"/>
              <a:buNone/>
              <a:defRPr sz="3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Font typeface="Knewave"/>
              <a:buNone/>
              <a:defRPr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pic>
        <p:nvPicPr>
          <p:cNvPr id="330" name="Google Shape;330;p3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-5400000" flipH="1">
            <a:off x="7367400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5400000" flipH="1">
            <a:off x="-130375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 descr="Slidesgo" title="image01"/>
          <p:cNvPicPr preferRelativeResize="0"/>
          <p:nvPr/>
        </p:nvPicPr>
        <p:blipFill rotWithShape="1">
          <a:blip r:embed="rId3">
            <a:alphaModFix amt="50000"/>
          </a:blip>
          <a:srcRect l="9463" r="55368"/>
          <a:stretch/>
        </p:blipFill>
        <p:spPr>
          <a:xfrm rot="-5400000" flipH="1">
            <a:off x="1097325" y="-1097325"/>
            <a:ext cx="56197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 descr="Slidesgo" title="image01"/>
          <p:cNvPicPr preferRelativeResize="0"/>
          <p:nvPr/>
        </p:nvPicPr>
        <p:blipFill rotWithShape="1">
          <a:blip r:embed="rId3">
            <a:alphaModFix amt="50000"/>
          </a:blip>
          <a:srcRect l="9463" r="55368"/>
          <a:stretch/>
        </p:blipFill>
        <p:spPr>
          <a:xfrm rot="-5400000" flipH="1">
            <a:off x="7484700" y="3502100"/>
            <a:ext cx="56197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478475" y="3176850"/>
            <a:ext cx="23295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5338225" y="3176850"/>
            <a:ext cx="2329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1" name="Google Shape;41;p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 amt="50000"/>
          </a:blip>
          <a:srcRect l="12119" r="54577"/>
          <a:stretch/>
        </p:blipFill>
        <p:spPr>
          <a:xfrm rot="-5400000" flipH="1">
            <a:off x="4304125" y="3478825"/>
            <a:ext cx="53217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65" name="Google Shape;6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8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737750" y="2149350"/>
            <a:ext cx="56685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0" name="Google Shape;70;p8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4">
            <a:alphaModFix amt="50000"/>
          </a:blip>
          <a:srcRect l="55367"/>
          <a:stretch/>
        </p:blipFill>
        <p:spPr>
          <a:xfrm flipH="1">
            <a:off x="0" y="0"/>
            <a:ext cx="713225" cy="27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body" idx="1"/>
          </p:nvPr>
        </p:nvSpPr>
        <p:spPr>
          <a:xfrm>
            <a:off x="4791175" y="539500"/>
            <a:ext cx="3639600" cy="13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nton"/>
              <a:buNone/>
              <a:defRPr sz="35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hyperlink" Target="https://docs.google.com/spreadsheets/d/1r-AfrFPEpUAbwAfU1aJoEqnvIKhmjeK33Fo-njcyqU4/copy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collection-bicycle-flat-design_1266952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bicycle-with-equipment-infographic_89050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lack-friday-scene-creator-mock-up_589310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sd/extreme-sport-banner_8688039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electronic-devices-mock-ups_71378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reepik.com/free-photo/young-man-jumping-with-bicycle_566898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infographics-timeline_847102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sporty-man-extreme-jumping-with-bicycle_5668983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mountain-bike-badge_7984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young-man-cycling-skatepark-low-angle-shot_5668981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world-map-business-infographic_5758202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</a:t>
            </a:r>
            <a:r>
              <a:rPr lang="en-US" dirty="0" err="1"/>
              <a:t>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Službeni Style Guide</a:t>
            </a:r>
            <a:endParaRPr dirty="0"/>
          </a:p>
        </p:txBody>
      </p:sp>
      <p:pic>
        <p:nvPicPr>
          <p:cNvPr id="358" name="Google Shape;358;p39" descr="Slidesgo" title="Image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674700"/>
            <a:ext cx="3864600" cy="379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>
            <a:spLocks noGrp="1"/>
          </p:cNvSpPr>
          <p:nvPr>
            <p:ph type="title" idx="6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150px</a:t>
            </a:r>
            <a:endParaRPr/>
          </a:p>
        </p:txBody>
      </p:sp>
      <p:sp>
        <p:nvSpPr>
          <p:cNvPr id="703" name="Google Shape;703;p49"/>
          <p:cNvSpPr txBox="1">
            <a:spLocks noGrp="1"/>
          </p:cNvSpPr>
          <p:nvPr>
            <p:ph type="title" idx="7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100px</a:t>
            </a:r>
            <a:endParaRPr/>
          </a:p>
        </p:txBody>
      </p:sp>
      <p:sp>
        <p:nvSpPr>
          <p:cNvPr id="704" name="Google Shape;704;p49"/>
          <p:cNvSpPr txBox="1">
            <a:spLocks noGrp="1"/>
          </p:cNvSpPr>
          <p:nvPr>
            <p:ph type="title" idx="8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60px</a:t>
            </a:r>
            <a:endParaRPr/>
          </a:p>
        </p:txBody>
      </p:sp>
      <p:sp>
        <p:nvSpPr>
          <p:cNvPr id="705" name="Google Shape;705;p49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rings. It’s composed mostly of hydrogen and helium</a:t>
            </a:r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25mm</a:t>
            </a:r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5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15mm</a:t>
            </a:r>
            <a:endParaRPr/>
          </a:p>
        </p:txBody>
      </p:sp>
      <p:grpSp>
        <p:nvGrpSpPr>
          <p:cNvPr id="712" name="Google Shape;712;p49"/>
          <p:cNvGrpSpPr/>
          <p:nvPr/>
        </p:nvGrpSpPr>
        <p:grpSpPr>
          <a:xfrm>
            <a:off x="1105204" y="1494050"/>
            <a:ext cx="2579292" cy="1279949"/>
            <a:chOff x="1069204" y="1409851"/>
            <a:chExt cx="2579292" cy="1279949"/>
          </a:xfrm>
        </p:grpSpPr>
        <p:grpSp>
          <p:nvGrpSpPr>
            <p:cNvPr id="713" name="Google Shape;713;p49"/>
            <p:cNvGrpSpPr/>
            <p:nvPr/>
          </p:nvGrpSpPr>
          <p:grpSpPr>
            <a:xfrm>
              <a:off x="1069204" y="1409851"/>
              <a:ext cx="1476279" cy="1279949"/>
              <a:chOff x="1069204" y="1409851"/>
              <a:chExt cx="1476279" cy="1279949"/>
            </a:xfrm>
          </p:grpSpPr>
          <p:cxnSp>
            <p:nvCxnSpPr>
              <p:cNvPr id="714" name="Google Shape;714;p49"/>
              <p:cNvCxnSpPr/>
              <p:nvPr/>
            </p:nvCxnSpPr>
            <p:spPr>
              <a:xfrm rot="10800000">
                <a:off x="1372793" y="2689800"/>
                <a:ext cx="86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15" name="Google Shape;715;p49"/>
              <p:cNvGrpSpPr/>
              <p:nvPr/>
            </p:nvGrpSpPr>
            <p:grpSpPr>
              <a:xfrm>
                <a:off x="1069204" y="1409851"/>
                <a:ext cx="1476279" cy="1066510"/>
                <a:chOff x="2153575" y="934325"/>
                <a:chExt cx="891850" cy="644300"/>
              </a:xfrm>
            </p:grpSpPr>
            <p:sp>
              <p:nvSpPr>
                <p:cNvPr id="716" name="Google Shape;71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3" name="Google Shape;753;p49"/>
            <p:cNvGrpSpPr/>
            <p:nvPr/>
          </p:nvGrpSpPr>
          <p:grpSpPr>
            <a:xfrm>
              <a:off x="2777896" y="1921587"/>
              <a:ext cx="870600" cy="768213"/>
              <a:chOff x="2777896" y="1921587"/>
              <a:chExt cx="870600" cy="768213"/>
            </a:xfrm>
          </p:grpSpPr>
          <p:cxnSp>
            <p:nvCxnSpPr>
              <p:cNvPr id="754" name="Google Shape;754;p49"/>
              <p:cNvCxnSpPr/>
              <p:nvPr/>
            </p:nvCxnSpPr>
            <p:spPr>
              <a:xfrm rot="10800000">
                <a:off x="2777896" y="2689800"/>
                <a:ext cx="870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5" name="Google Shape;755;p49"/>
              <p:cNvGrpSpPr/>
              <p:nvPr/>
            </p:nvGrpSpPr>
            <p:grpSpPr>
              <a:xfrm>
                <a:off x="2790325" y="1921587"/>
                <a:ext cx="845741" cy="610990"/>
                <a:chOff x="2153575" y="934325"/>
                <a:chExt cx="891850" cy="644300"/>
              </a:xfrm>
            </p:grpSpPr>
            <p:sp>
              <p:nvSpPr>
                <p:cNvPr id="756" name="Google Shape;75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3" name="Google Shape;793;p49"/>
          <p:cNvGrpSpPr/>
          <p:nvPr/>
        </p:nvGrpSpPr>
        <p:grpSpPr>
          <a:xfrm>
            <a:off x="4434947" y="1494050"/>
            <a:ext cx="3659206" cy="1279949"/>
            <a:chOff x="4774429" y="1409851"/>
            <a:chExt cx="3659206" cy="1279949"/>
          </a:xfrm>
        </p:grpSpPr>
        <p:cxnSp>
          <p:nvCxnSpPr>
            <p:cNvPr id="794" name="Google Shape;794;p49"/>
            <p:cNvCxnSpPr/>
            <p:nvPr/>
          </p:nvCxnSpPr>
          <p:spPr>
            <a:xfrm rot="10800000">
              <a:off x="5078018" y="2689800"/>
              <a:ext cx="8691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49"/>
            <p:cNvCxnSpPr/>
            <p:nvPr/>
          </p:nvCxnSpPr>
          <p:spPr>
            <a:xfrm rot="10800000">
              <a:off x="6478957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9"/>
            <p:cNvCxnSpPr/>
            <p:nvPr/>
          </p:nvCxnSpPr>
          <p:spPr>
            <a:xfrm rot="10800000">
              <a:off x="7563035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7" name="Google Shape;797;p49"/>
            <p:cNvGrpSpPr/>
            <p:nvPr/>
          </p:nvGrpSpPr>
          <p:grpSpPr>
            <a:xfrm>
              <a:off x="4774429" y="1409851"/>
              <a:ext cx="1476279" cy="1066510"/>
              <a:chOff x="2153575" y="934325"/>
              <a:chExt cx="891850" cy="644300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6491386" y="1921587"/>
              <a:ext cx="845741" cy="610990"/>
              <a:chOff x="2153575" y="934325"/>
              <a:chExt cx="891850" cy="644300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7725161" y="2098188"/>
              <a:ext cx="546347" cy="394698"/>
              <a:chOff x="2153575" y="934325"/>
              <a:chExt cx="891850" cy="6443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SPACE REQUIREMENTS</a:t>
            </a:r>
            <a:endParaRPr/>
          </a:p>
        </p:txBody>
      </p:sp>
      <p:sp>
        <p:nvSpPr>
          <p:cNvPr id="916" name="Google Shape;916;p50"/>
          <p:cNvSpPr txBox="1">
            <a:spLocks noGrp="1"/>
          </p:cNvSpPr>
          <p:nvPr>
            <p:ph type="body" idx="1"/>
          </p:nvPr>
        </p:nvSpPr>
        <p:spPr>
          <a:xfrm>
            <a:off x="4743550" y="2336113"/>
            <a:ext cx="36351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giving the planet its reddish cast</a:t>
            </a:r>
            <a:endParaRPr/>
          </a:p>
        </p:txBody>
      </p:sp>
      <p:grpSp>
        <p:nvGrpSpPr>
          <p:cNvPr id="917" name="Google Shape;917;p50"/>
          <p:cNvGrpSpPr/>
          <p:nvPr/>
        </p:nvGrpSpPr>
        <p:grpSpPr>
          <a:xfrm>
            <a:off x="1239813" y="1498845"/>
            <a:ext cx="2807725" cy="2701726"/>
            <a:chOff x="1758005" y="1689328"/>
            <a:chExt cx="2136939" cy="2056264"/>
          </a:xfrm>
        </p:grpSpPr>
        <p:grpSp>
          <p:nvGrpSpPr>
            <p:cNvPr id="918" name="Google Shape;918;p50"/>
            <p:cNvGrpSpPr/>
            <p:nvPr/>
          </p:nvGrpSpPr>
          <p:grpSpPr>
            <a:xfrm>
              <a:off x="1758005" y="1689328"/>
              <a:ext cx="2136939" cy="2056264"/>
              <a:chOff x="1381950" y="1467450"/>
              <a:chExt cx="2488575" cy="2394625"/>
            </a:xfrm>
          </p:grpSpPr>
          <p:cxnSp>
            <p:nvCxnSpPr>
              <p:cNvPr id="919" name="Google Shape;919;p50"/>
              <p:cNvCxnSpPr/>
              <p:nvPr/>
            </p:nvCxnSpPr>
            <p:spPr>
              <a:xfrm>
                <a:off x="13819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50"/>
              <p:cNvCxnSpPr/>
              <p:nvPr/>
            </p:nvCxnSpPr>
            <p:spPr>
              <a:xfrm>
                <a:off x="18796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50"/>
              <p:cNvCxnSpPr/>
              <p:nvPr/>
            </p:nvCxnSpPr>
            <p:spPr>
              <a:xfrm>
                <a:off x="23773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50"/>
              <p:cNvCxnSpPr/>
              <p:nvPr/>
            </p:nvCxnSpPr>
            <p:spPr>
              <a:xfrm>
                <a:off x="28750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50"/>
              <p:cNvCxnSpPr/>
              <p:nvPr/>
            </p:nvCxnSpPr>
            <p:spPr>
              <a:xfrm>
                <a:off x="33727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50"/>
              <p:cNvCxnSpPr/>
              <p:nvPr/>
            </p:nvCxnSpPr>
            <p:spPr>
              <a:xfrm>
                <a:off x="38704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50"/>
              <p:cNvCxnSpPr/>
              <p:nvPr/>
            </p:nvCxnSpPr>
            <p:spPr>
              <a:xfrm>
                <a:off x="1391325" y="1475213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50"/>
              <p:cNvCxnSpPr/>
              <p:nvPr/>
            </p:nvCxnSpPr>
            <p:spPr>
              <a:xfrm>
                <a:off x="1391325" y="19463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7" name="Google Shape;927;p50"/>
              <p:cNvCxnSpPr/>
              <p:nvPr/>
            </p:nvCxnSpPr>
            <p:spPr>
              <a:xfrm>
                <a:off x="1391325" y="242530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" name="Google Shape;928;p50"/>
              <p:cNvCxnSpPr/>
              <p:nvPr/>
            </p:nvCxnSpPr>
            <p:spPr>
              <a:xfrm>
                <a:off x="1391325" y="290422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50"/>
              <p:cNvCxnSpPr/>
              <p:nvPr/>
            </p:nvCxnSpPr>
            <p:spPr>
              <a:xfrm>
                <a:off x="1391325" y="338315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50"/>
              <p:cNvCxnSpPr/>
              <p:nvPr/>
            </p:nvCxnSpPr>
            <p:spPr>
              <a:xfrm>
                <a:off x="1391325" y="38620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1" name="Google Shape;931;p50"/>
            <p:cNvSpPr/>
            <p:nvPr/>
          </p:nvSpPr>
          <p:spPr>
            <a:xfrm>
              <a:off x="2187385" y="2100588"/>
              <a:ext cx="1274400" cy="123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50"/>
            <p:cNvGrpSpPr/>
            <p:nvPr/>
          </p:nvGrpSpPr>
          <p:grpSpPr>
            <a:xfrm>
              <a:off x="2119618" y="2217325"/>
              <a:ext cx="1409926" cy="1018509"/>
              <a:chOff x="2153575" y="934325"/>
              <a:chExt cx="891850" cy="644300"/>
            </a:xfrm>
          </p:grpSpPr>
          <p:sp>
            <p:nvSpPr>
              <p:cNvPr id="933" name="Google Shape;933;p50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0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0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0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0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0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0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0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0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0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0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0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0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0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0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0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0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0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0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0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0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0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0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0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0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0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0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0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0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0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0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0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0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grpSp>
        <p:nvGrpSpPr>
          <p:cNvPr id="976" name="Google Shape;976;p51"/>
          <p:cNvGrpSpPr/>
          <p:nvPr/>
        </p:nvGrpSpPr>
        <p:grpSpPr>
          <a:xfrm>
            <a:off x="5588398" y="1981019"/>
            <a:ext cx="1286189" cy="1169641"/>
            <a:chOff x="5699630" y="2441550"/>
            <a:chExt cx="1188714" cy="1082700"/>
          </a:xfrm>
        </p:grpSpPr>
        <p:sp>
          <p:nvSpPr>
            <p:cNvPr id="977" name="Google Shape;977;p51"/>
            <p:cNvSpPr/>
            <p:nvPr/>
          </p:nvSpPr>
          <p:spPr>
            <a:xfrm>
              <a:off x="5752638" y="24415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1"/>
            <p:cNvGrpSpPr/>
            <p:nvPr/>
          </p:nvGrpSpPr>
          <p:grpSpPr>
            <a:xfrm>
              <a:off x="5699630" y="2563834"/>
              <a:ext cx="1188714" cy="838131"/>
              <a:chOff x="3922236" y="1500985"/>
              <a:chExt cx="1269045" cy="899765"/>
            </a:xfrm>
          </p:grpSpPr>
          <p:grpSp>
            <p:nvGrpSpPr>
              <p:cNvPr id="979" name="Google Shape;979;p51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980" name="Google Shape;980;p51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1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1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1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1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1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1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1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1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1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1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1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1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1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1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1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1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1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1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1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1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1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1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1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1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1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1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1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1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51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51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51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51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1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1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1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51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7" name="Google Shape;1017;p51"/>
          <p:cNvGrpSpPr/>
          <p:nvPr/>
        </p:nvGrpSpPr>
        <p:grpSpPr>
          <a:xfrm>
            <a:off x="7139819" y="1981089"/>
            <a:ext cx="1286146" cy="1169641"/>
            <a:chOff x="7242100" y="3524250"/>
            <a:chExt cx="1188675" cy="1082700"/>
          </a:xfrm>
        </p:grpSpPr>
        <p:sp>
          <p:nvSpPr>
            <p:cNvPr id="1018" name="Google Shape;1018;p51"/>
            <p:cNvSpPr/>
            <p:nvPr/>
          </p:nvSpPr>
          <p:spPr>
            <a:xfrm>
              <a:off x="7295088" y="35242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9" name="Google Shape;1019;p51"/>
            <p:cNvGrpSpPr/>
            <p:nvPr/>
          </p:nvGrpSpPr>
          <p:grpSpPr>
            <a:xfrm>
              <a:off x="7242100" y="3641635"/>
              <a:ext cx="1188675" cy="847929"/>
              <a:chOff x="6298369" y="1520736"/>
              <a:chExt cx="1369441" cy="974743"/>
            </a:xfrm>
          </p:grpSpPr>
          <p:grpSp>
            <p:nvGrpSpPr>
              <p:cNvPr id="1020" name="Google Shape;1020;p51"/>
              <p:cNvGrpSpPr/>
              <p:nvPr/>
            </p:nvGrpSpPr>
            <p:grpSpPr>
              <a:xfrm>
                <a:off x="6479109" y="1520736"/>
                <a:ext cx="1188701" cy="974743"/>
                <a:chOff x="351750" y="903900"/>
                <a:chExt cx="778200" cy="643225"/>
              </a:xfrm>
            </p:grpSpPr>
            <p:sp>
              <p:nvSpPr>
                <p:cNvPr id="1021" name="Google Shape;1021;p51"/>
                <p:cNvSpPr/>
                <p:nvPr/>
              </p:nvSpPr>
              <p:spPr>
                <a:xfrm>
                  <a:off x="395400" y="903900"/>
                  <a:ext cx="577275" cy="39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5990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5" y="10350"/>
                        <a:pt x="1056" y="15989"/>
                      </a:cubicBezTo>
                      <a:cubicBezTo>
                        <a:pt x="1381" y="15869"/>
                        <a:pt x="1744" y="15746"/>
                        <a:pt x="2069" y="15665"/>
                      </a:cubicBezTo>
                      <a:cubicBezTo>
                        <a:pt x="1906" y="14246"/>
                        <a:pt x="1705" y="12337"/>
                        <a:pt x="1543" y="9782"/>
                      </a:cubicBezTo>
                      <a:cubicBezTo>
                        <a:pt x="1299" y="6698"/>
                        <a:pt x="1176" y="3695"/>
                        <a:pt x="1137" y="2234"/>
                      </a:cubicBezTo>
                      <a:cubicBezTo>
                        <a:pt x="3085" y="1867"/>
                        <a:pt x="7913" y="1055"/>
                        <a:pt x="11565" y="1055"/>
                      </a:cubicBezTo>
                      <a:cubicBezTo>
                        <a:pt x="15584" y="1055"/>
                        <a:pt x="20129" y="1867"/>
                        <a:pt x="21996" y="2234"/>
                      </a:cubicBezTo>
                      <a:cubicBezTo>
                        <a:pt x="21915" y="3652"/>
                        <a:pt x="21792" y="6655"/>
                        <a:pt x="21548" y="9821"/>
                      </a:cubicBezTo>
                      <a:cubicBezTo>
                        <a:pt x="21386" y="12379"/>
                        <a:pt x="21184" y="14246"/>
                        <a:pt x="21022" y="15665"/>
                      </a:cubicBezTo>
                      <a:cubicBezTo>
                        <a:pt x="21347" y="15788"/>
                        <a:pt x="21710" y="15908"/>
                        <a:pt x="22035" y="15989"/>
                      </a:cubicBezTo>
                      <a:cubicBezTo>
                        <a:pt x="22765" y="10350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1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1"/>
                <p:cNvSpPr/>
                <p:nvPr/>
              </p:nvSpPr>
              <p:spPr>
                <a:xfrm>
                  <a:off x="430875" y="938375"/>
                  <a:ext cx="506325" cy="35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05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098"/>
                      </a:cubicBezTo>
                      <a:lnTo>
                        <a:pt x="1" y="1098"/>
                      </a:lnTo>
                      <a:lnTo>
                        <a:pt x="43" y="1218"/>
                      </a:lnTo>
                      <a:cubicBezTo>
                        <a:pt x="82" y="2965"/>
                        <a:pt x="244" y="5643"/>
                        <a:pt x="406" y="8403"/>
                      </a:cubicBezTo>
                      <a:cubicBezTo>
                        <a:pt x="611" y="10919"/>
                        <a:pt x="773" y="12786"/>
                        <a:pt x="974" y="14204"/>
                      </a:cubicBezTo>
                      <a:cubicBezTo>
                        <a:pt x="1056" y="14165"/>
                        <a:pt x="1137" y="14123"/>
                        <a:pt x="1218" y="14123"/>
                      </a:cubicBezTo>
                      <a:cubicBezTo>
                        <a:pt x="1056" y="12743"/>
                        <a:pt x="854" y="10877"/>
                        <a:pt x="692" y="8361"/>
                      </a:cubicBezTo>
                      <a:cubicBezTo>
                        <a:pt x="487" y="5682"/>
                        <a:pt x="367" y="3085"/>
                        <a:pt x="286" y="1342"/>
                      </a:cubicBezTo>
                      <a:cubicBezTo>
                        <a:pt x="2598" y="936"/>
                        <a:pt x="6860" y="244"/>
                        <a:pt x="10146" y="244"/>
                      </a:cubicBezTo>
                      <a:cubicBezTo>
                        <a:pt x="13759" y="244"/>
                        <a:pt x="17817" y="894"/>
                        <a:pt x="19967" y="1299"/>
                      </a:cubicBezTo>
                      <a:cubicBezTo>
                        <a:pt x="19886" y="3046"/>
                        <a:pt x="19765" y="5682"/>
                        <a:pt x="19561" y="8361"/>
                      </a:cubicBezTo>
                      <a:cubicBezTo>
                        <a:pt x="19399" y="10877"/>
                        <a:pt x="19197" y="12743"/>
                        <a:pt x="19035" y="14123"/>
                      </a:cubicBezTo>
                      <a:cubicBezTo>
                        <a:pt x="19116" y="14165"/>
                        <a:pt x="19197" y="14165"/>
                        <a:pt x="19317" y="14204"/>
                      </a:cubicBezTo>
                      <a:cubicBezTo>
                        <a:pt x="19480" y="12825"/>
                        <a:pt x="19642" y="10919"/>
                        <a:pt x="19847" y="8403"/>
                      </a:cubicBezTo>
                      <a:cubicBezTo>
                        <a:pt x="20048" y="5643"/>
                        <a:pt x="20171" y="2965"/>
                        <a:pt x="20252" y="1218"/>
                      </a:cubicBezTo>
                      <a:lnTo>
                        <a:pt x="20252" y="1098"/>
                      </a:lnTo>
                      <a:lnTo>
                        <a:pt x="20129" y="1098"/>
                      </a:lnTo>
                      <a:cubicBezTo>
                        <a:pt x="17980" y="650"/>
                        <a:pt x="13840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1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1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1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1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1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1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1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1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1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1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1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51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51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1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1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1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1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1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1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1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51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51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1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51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51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51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51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51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1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51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1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1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51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7" name="Google Shape;1057;p51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8" name="Google Shape;1058;p51"/>
          <p:cNvGrpSpPr/>
          <p:nvPr/>
        </p:nvGrpSpPr>
        <p:grpSpPr>
          <a:xfrm>
            <a:off x="4036950" y="1980966"/>
            <a:ext cx="1286224" cy="1169641"/>
            <a:chOff x="4237527" y="1619238"/>
            <a:chExt cx="1188747" cy="1082700"/>
          </a:xfrm>
        </p:grpSpPr>
        <p:sp>
          <p:nvSpPr>
            <p:cNvPr id="1059" name="Google Shape;1059;p51"/>
            <p:cNvSpPr/>
            <p:nvPr/>
          </p:nvSpPr>
          <p:spPr>
            <a:xfrm>
              <a:off x="4290550" y="16192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51"/>
            <p:cNvGrpSpPr/>
            <p:nvPr/>
          </p:nvGrpSpPr>
          <p:grpSpPr>
            <a:xfrm>
              <a:off x="4237527" y="1738603"/>
              <a:ext cx="1188747" cy="843969"/>
              <a:chOff x="2144050" y="-332500"/>
              <a:chExt cx="891850" cy="644300"/>
            </a:xfrm>
          </p:grpSpPr>
          <p:sp>
            <p:nvSpPr>
              <p:cNvPr id="1061" name="Google Shape;1061;p51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50"/>
            <a:ext cx="2996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2"/>
          <p:cNvGrpSpPr/>
          <p:nvPr/>
        </p:nvGrpSpPr>
        <p:grpSpPr>
          <a:xfrm>
            <a:off x="2269793" y="2036783"/>
            <a:ext cx="1285357" cy="1160763"/>
            <a:chOff x="2171780" y="2443050"/>
            <a:chExt cx="1188714" cy="1082700"/>
          </a:xfrm>
        </p:grpSpPr>
        <p:sp>
          <p:nvSpPr>
            <p:cNvPr id="1105" name="Google Shape;1105;p52"/>
            <p:cNvSpPr/>
            <p:nvPr/>
          </p:nvSpPr>
          <p:spPr>
            <a:xfrm>
              <a:off x="2224788" y="24430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2"/>
            <p:cNvGrpSpPr/>
            <p:nvPr/>
          </p:nvGrpSpPr>
          <p:grpSpPr>
            <a:xfrm>
              <a:off x="2171780" y="2565334"/>
              <a:ext cx="1188714" cy="838131"/>
              <a:chOff x="3922236" y="1500985"/>
              <a:chExt cx="1269045" cy="899765"/>
            </a:xfrm>
          </p:grpSpPr>
          <p:grpSp>
            <p:nvGrpSpPr>
              <p:cNvPr id="1107" name="Google Shape;1107;p52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1108" name="Google Shape;1108;p52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52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52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52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52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52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52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52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52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52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52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52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52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52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2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52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52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52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2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2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52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52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52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52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4" name="Google Shape;1144;p52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5" name="Google Shape;1145;p52"/>
          <p:cNvGrpSpPr/>
          <p:nvPr/>
        </p:nvGrpSpPr>
        <p:grpSpPr>
          <a:xfrm>
            <a:off x="713217" y="2036656"/>
            <a:ext cx="1285273" cy="1278669"/>
            <a:chOff x="762700" y="1620738"/>
            <a:chExt cx="1082700" cy="1082700"/>
          </a:xfrm>
        </p:grpSpPr>
        <p:sp>
          <p:nvSpPr>
            <p:cNvPr id="1146" name="Google Shape;1146;p52"/>
            <p:cNvSpPr/>
            <p:nvPr/>
          </p:nvSpPr>
          <p:spPr>
            <a:xfrm>
              <a:off x="762700" y="16207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52"/>
            <p:cNvGrpSpPr/>
            <p:nvPr/>
          </p:nvGrpSpPr>
          <p:grpSpPr>
            <a:xfrm>
              <a:off x="889607" y="1740103"/>
              <a:ext cx="828885" cy="843969"/>
              <a:chOff x="2144050" y="-332500"/>
              <a:chExt cx="891850" cy="644300"/>
            </a:xfrm>
          </p:grpSpPr>
          <p:sp>
            <p:nvSpPr>
              <p:cNvPr id="1148" name="Google Shape;1148;p52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2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2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2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2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2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2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2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2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2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2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2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2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2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5" name="Google Shape;1185;p52"/>
          <p:cNvGrpSpPr/>
          <p:nvPr/>
        </p:nvGrpSpPr>
        <p:grpSpPr>
          <a:xfrm>
            <a:off x="3817113" y="1982516"/>
            <a:ext cx="1285314" cy="1160763"/>
            <a:chOff x="3714250" y="3525750"/>
            <a:chExt cx="1188675" cy="1082700"/>
          </a:xfrm>
        </p:grpSpPr>
        <p:sp>
          <p:nvSpPr>
            <p:cNvPr id="1186" name="Google Shape;1186;p52"/>
            <p:cNvSpPr/>
            <p:nvPr/>
          </p:nvSpPr>
          <p:spPr>
            <a:xfrm>
              <a:off x="3767238" y="35257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52"/>
            <p:cNvGrpSpPr/>
            <p:nvPr/>
          </p:nvGrpSpPr>
          <p:grpSpPr>
            <a:xfrm>
              <a:off x="3714250" y="3727437"/>
              <a:ext cx="1188675" cy="763627"/>
              <a:chOff x="6298369" y="1617646"/>
              <a:chExt cx="1369441" cy="877833"/>
            </a:xfrm>
          </p:grpSpPr>
          <p:grpSp>
            <p:nvGrpSpPr>
              <p:cNvPr id="1188" name="Google Shape;1188;p52"/>
              <p:cNvGrpSpPr/>
              <p:nvPr/>
            </p:nvGrpSpPr>
            <p:grpSpPr>
              <a:xfrm>
                <a:off x="6479109" y="1617646"/>
                <a:ext cx="1188701" cy="877833"/>
                <a:chOff x="351750" y="967850"/>
                <a:chExt cx="778200" cy="579275"/>
              </a:xfrm>
            </p:grpSpPr>
            <p:sp>
              <p:nvSpPr>
                <p:cNvPr id="1189" name="Google Shape;1189;p52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52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52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52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52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52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52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52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52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52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52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52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52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52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52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52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52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52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52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52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52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52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52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52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52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52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52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52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52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52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52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52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52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52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52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CMYK: </a:t>
            </a:r>
            <a:r>
              <a:rPr lang="en"/>
              <a:t>52 92 38 24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RGB: </a:t>
            </a:r>
            <a:r>
              <a:rPr lang="en"/>
              <a:t>115 45 89</a:t>
            </a:r>
            <a:endParaRPr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#722d59ff</a:t>
            </a:r>
            <a:endParaRPr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CMYK: </a:t>
            </a:r>
            <a:r>
              <a:rPr lang="en"/>
              <a:t>36 16 14 0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/>
              <a:t> 163 190 203</a:t>
            </a:r>
            <a:endParaRPr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#a15887ff</a:t>
            </a:r>
            <a:endParaRPr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CMYK: </a:t>
            </a:r>
            <a:r>
              <a:rPr lang="en"/>
              <a:t>28 15 15 0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/>
              <a:t> 183 198 204</a:t>
            </a:r>
            <a:endParaRPr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#a7d5e9ff</a:t>
            </a:r>
            <a:endParaRPr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CMYK: </a:t>
            </a:r>
            <a:r>
              <a:rPr lang="en"/>
              <a:t>74 64 62 62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/>
              <a:t> 41 46 48</a:t>
            </a:r>
            <a:endParaRPr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#537686</a:t>
            </a:r>
            <a:endParaRPr/>
          </a:p>
        </p:txBody>
      </p:sp>
      <p:sp>
        <p:nvSpPr>
          <p:cNvPr id="1244" name="Google Shape;1244;p54"/>
          <p:cNvSpPr/>
          <p:nvPr/>
        </p:nvSpPr>
        <p:spPr>
          <a:xfrm>
            <a:off x="2923842" y="1490375"/>
            <a:ext cx="1369500" cy="1369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4853833" y="1490375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994150" y="1490375"/>
            <a:ext cx="1369500" cy="136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 Colors</a:t>
            </a:r>
            <a:endParaRPr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(1 color)</a:t>
            </a:r>
            <a:endParaRPr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(1 color)</a:t>
            </a:r>
            <a:endParaRPr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grpSp>
        <p:nvGrpSpPr>
          <p:cNvPr id="1259" name="Google Shape;1259;p55"/>
          <p:cNvGrpSpPr/>
          <p:nvPr/>
        </p:nvGrpSpPr>
        <p:grpSpPr>
          <a:xfrm>
            <a:off x="3888244" y="1490375"/>
            <a:ext cx="1369500" cy="1369500"/>
            <a:chOff x="3887250" y="1285850"/>
            <a:chExt cx="1369500" cy="1369500"/>
          </a:xfrm>
        </p:grpSpPr>
        <p:sp>
          <p:nvSpPr>
            <p:cNvPr id="1260" name="Google Shape;1260;p55" descr="Slidesgo" title="image02"/>
            <p:cNvSpPr/>
            <p:nvPr/>
          </p:nvSpPr>
          <p:spPr>
            <a:xfrm>
              <a:off x="3887250" y="1285850"/>
              <a:ext cx="1369500" cy="1369500"/>
            </a:xfrm>
            <a:prstGeom prst="ellipse">
              <a:avLst/>
            </a:prstGeom>
            <a:solidFill>
              <a:srgbClr val="29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1" name="Google Shape;1261;p55"/>
            <p:cNvGrpSpPr/>
            <p:nvPr/>
          </p:nvGrpSpPr>
          <p:grpSpPr>
            <a:xfrm>
              <a:off x="3977643" y="1551534"/>
              <a:ext cx="1188714" cy="838131"/>
              <a:chOff x="3922236" y="1500985"/>
              <a:chExt cx="1269045" cy="899765"/>
            </a:xfrm>
          </p:grpSpPr>
          <p:grpSp>
            <p:nvGrpSpPr>
              <p:cNvPr id="1262" name="Google Shape;1262;p55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1263" name="Google Shape;1263;p55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55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55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55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55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55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55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55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55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55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55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55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55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55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55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55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55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55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55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55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55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55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55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55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55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55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55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55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55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55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55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55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55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55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55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55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9" name="Google Shape;1299;p55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55"/>
          <p:cNvGrpSpPr/>
          <p:nvPr/>
        </p:nvGrpSpPr>
        <p:grpSpPr>
          <a:xfrm>
            <a:off x="6458206" y="1490375"/>
            <a:ext cx="1369500" cy="1369500"/>
            <a:chOff x="6603300" y="1285850"/>
            <a:chExt cx="1369500" cy="1369500"/>
          </a:xfrm>
        </p:grpSpPr>
        <p:sp>
          <p:nvSpPr>
            <p:cNvPr id="1301" name="Google Shape;1301;p55" descr="Slidesgo" title="image03"/>
            <p:cNvSpPr/>
            <p:nvPr/>
          </p:nvSpPr>
          <p:spPr>
            <a:xfrm>
              <a:off x="6603300" y="1285850"/>
              <a:ext cx="1369500" cy="136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2" name="Google Shape;1302;p55"/>
            <p:cNvGrpSpPr/>
            <p:nvPr/>
          </p:nvGrpSpPr>
          <p:grpSpPr>
            <a:xfrm>
              <a:off x="6693713" y="1546635"/>
              <a:ext cx="1188675" cy="847929"/>
              <a:chOff x="6298369" y="1520736"/>
              <a:chExt cx="1369441" cy="974743"/>
            </a:xfrm>
          </p:grpSpPr>
          <p:grpSp>
            <p:nvGrpSpPr>
              <p:cNvPr id="1303" name="Google Shape;1303;p55"/>
              <p:cNvGrpSpPr/>
              <p:nvPr/>
            </p:nvGrpSpPr>
            <p:grpSpPr>
              <a:xfrm>
                <a:off x="6479109" y="1520736"/>
                <a:ext cx="1188701" cy="974743"/>
                <a:chOff x="351750" y="903900"/>
                <a:chExt cx="778200" cy="643225"/>
              </a:xfrm>
            </p:grpSpPr>
            <p:sp>
              <p:nvSpPr>
                <p:cNvPr id="1304" name="Google Shape;1304;p55"/>
                <p:cNvSpPr/>
                <p:nvPr/>
              </p:nvSpPr>
              <p:spPr>
                <a:xfrm>
                  <a:off x="395400" y="903900"/>
                  <a:ext cx="577275" cy="39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5990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5" y="10350"/>
                        <a:pt x="1056" y="15989"/>
                      </a:cubicBezTo>
                      <a:cubicBezTo>
                        <a:pt x="1381" y="15869"/>
                        <a:pt x="1744" y="15746"/>
                        <a:pt x="2069" y="15665"/>
                      </a:cubicBezTo>
                      <a:cubicBezTo>
                        <a:pt x="1906" y="14246"/>
                        <a:pt x="1705" y="12337"/>
                        <a:pt x="1543" y="9782"/>
                      </a:cubicBezTo>
                      <a:cubicBezTo>
                        <a:pt x="1299" y="6698"/>
                        <a:pt x="1176" y="3695"/>
                        <a:pt x="1137" y="2234"/>
                      </a:cubicBezTo>
                      <a:cubicBezTo>
                        <a:pt x="3085" y="1867"/>
                        <a:pt x="7913" y="1055"/>
                        <a:pt x="11565" y="1055"/>
                      </a:cubicBezTo>
                      <a:cubicBezTo>
                        <a:pt x="15584" y="1055"/>
                        <a:pt x="20129" y="1867"/>
                        <a:pt x="21996" y="2234"/>
                      </a:cubicBezTo>
                      <a:cubicBezTo>
                        <a:pt x="21915" y="3652"/>
                        <a:pt x="21792" y="6655"/>
                        <a:pt x="21548" y="9821"/>
                      </a:cubicBezTo>
                      <a:cubicBezTo>
                        <a:pt x="21386" y="12379"/>
                        <a:pt x="21184" y="14246"/>
                        <a:pt x="21022" y="15665"/>
                      </a:cubicBezTo>
                      <a:cubicBezTo>
                        <a:pt x="21347" y="15788"/>
                        <a:pt x="21710" y="15908"/>
                        <a:pt x="22035" y="15989"/>
                      </a:cubicBezTo>
                      <a:cubicBezTo>
                        <a:pt x="22765" y="10350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55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55"/>
                <p:cNvSpPr/>
                <p:nvPr/>
              </p:nvSpPr>
              <p:spPr>
                <a:xfrm>
                  <a:off x="430875" y="938375"/>
                  <a:ext cx="506325" cy="35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05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098"/>
                      </a:cubicBezTo>
                      <a:lnTo>
                        <a:pt x="1" y="1098"/>
                      </a:lnTo>
                      <a:lnTo>
                        <a:pt x="43" y="1218"/>
                      </a:lnTo>
                      <a:cubicBezTo>
                        <a:pt x="82" y="2965"/>
                        <a:pt x="244" y="5643"/>
                        <a:pt x="406" y="8403"/>
                      </a:cubicBezTo>
                      <a:cubicBezTo>
                        <a:pt x="611" y="10919"/>
                        <a:pt x="773" y="12786"/>
                        <a:pt x="974" y="14204"/>
                      </a:cubicBezTo>
                      <a:cubicBezTo>
                        <a:pt x="1056" y="14165"/>
                        <a:pt x="1137" y="14123"/>
                        <a:pt x="1218" y="14123"/>
                      </a:cubicBezTo>
                      <a:cubicBezTo>
                        <a:pt x="1056" y="12743"/>
                        <a:pt x="854" y="10877"/>
                        <a:pt x="692" y="8361"/>
                      </a:cubicBezTo>
                      <a:cubicBezTo>
                        <a:pt x="487" y="5682"/>
                        <a:pt x="367" y="3085"/>
                        <a:pt x="286" y="1342"/>
                      </a:cubicBezTo>
                      <a:cubicBezTo>
                        <a:pt x="2598" y="936"/>
                        <a:pt x="6860" y="244"/>
                        <a:pt x="10146" y="244"/>
                      </a:cubicBezTo>
                      <a:cubicBezTo>
                        <a:pt x="13759" y="244"/>
                        <a:pt x="17817" y="894"/>
                        <a:pt x="19967" y="1299"/>
                      </a:cubicBezTo>
                      <a:cubicBezTo>
                        <a:pt x="19886" y="3046"/>
                        <a:pt x="19765" y="5682"/>
                        <a:pt x="19561" y="8361"/>
                      </a:cubicBezTo>
                      <a:cubicBezTo>
                        <a:pt x="19399" y="10877"/>
                        <a:pt x="19197" y="12743"/>
                        <a:pt x="19035" y="14123"/>
                      </a:cubicBezTo>
                      <a:cubicBezTo>
                        <a:pt x="19116" y="14165"/>
                        <a:pt x="19197" y="14165"/>
                        <a:pt x="19317" y="14204"/>
                      </a:cubicBezTo>
                      <a:cubicBezTo>
                        <a:pt x="19480" y="12825"/>
                        <a:pt x="19642" y="10919"/>
                        <a:pt x="19847" y="8403"/>
                      </a:cubicBezTo>
                      <a:cubicBezTo>
                        <a:pt x="20048" y="5643"/>
                        <a:pt x="20171" y="2965"/>
                        <a:pt x="20252" y="1218"/>
                      </a:cubicBezTo>
                      <a:lnTo>
                        <a:pt x="20252" y="1098"/>
                      </a:lnTo>
                      <a:lnTo>
                        <a:pt x="20129" y="1098"/>
                      </a:lnTo>
                      <a:cubicBezTo>
                        <a:pt x="17980" y="650"/>
                        <a:pt x="13840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55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55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55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55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55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55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55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55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55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55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55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55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55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55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55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55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55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55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55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55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55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55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55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55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55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55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55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55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55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55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55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55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55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0" name="Google Shape;1340;p55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1" name="Google Shape;1341;p55"/>
          <p:cNvGrpSpPr/>
          <p:nvPr/>
        </p:nvGrpSpPr>
        <p:grpSpPr>
          <a:xfrm>
            <a:off x="1312675" y="1490375"/>
            <a:ext cx="1369500" cy="1369500"/>
            <a:chOff x="1161525" y="1285850"/>
            <a:chExt cx="1369500" cy="1369500"/>
          </a:xfrm>
        </p:grpSpPr>
        <p:sp>
          <p:nvSpPr>
            <p:cNvPr id="1342" name="Google Shape;1342;p55" descr="Slidesgo" title="image01"/>
            <p:cNvSpPr/>
            <p:nvPr/>
          </p:nvSpPr>
          <p:spPr>
            <a:xfrm>
              <a:off x="1161525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3" name="Google Shape;1343;p55"/>
            <p:cNvGrpSpPr/>
            <p:nvPr/>
          </p:nvGrpSpPr>
          <p:grpSpPr>
            <a:xfrm>
              <a:off x="1251902" y="1548616"/>
              <a:ext cx="1188747" cy="843969"/>
              <a:chOff x="2144050" y="-332500"/>
              <a:chExt cx="891850" cy="644300"/>
            </a:xfrm>
          </p:grpSpPr>
          <p:sp>
            <p:nvSpPr>
              <p:cNvPr id="1344" name="Google Shape;1344;p55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5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5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5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5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5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5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5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5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5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5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5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5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5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5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5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5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5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5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5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5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5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5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5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5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5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5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5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5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5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5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5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5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5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5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5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5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673469" y="3289677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Raleway </a:t>
            </a:r>
            <a:endParaRPr/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673469" y="3696200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Aa Bb Cc Dd Ee Ff Gg Hh Ii Jj Kk Ll Mm Nn Oo Pp Qq Rr Ss Tt Uu Vv Ww Yy Zz</a:t>
            </a:r>
            <a:endParaRPr/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673469" y="1621004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</a:t>
            </a:r>
            <a:endParaRPr/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673475" y="2027523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Aa Bb Cc Dd Ee Ff Gg Hh Ii Jj Kk Ll Mm Nn Oo Pp Qq Rr Ss Tt Uu Vv Ww Yy Zz</a:t>
            </a:r>
            <a:endParaRPr/>
          </a:p>
        </p:txBody>
      </p:sp>
      <p:sp>
        <p:nvSpPr>
          <p:cNvPr id="1397" name="Google Shape;1397;p57"/>
          <p:cNvSpPr/>
          <p:nvPr/>
        </p:nvSpPr>
        <p:spPr>
          <a:xfrm>
            <a:off x="1770038" y="1490375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7"/>
          <p:cNvSpPr/>
          <p:nvPr/>
        </p:nvSpPr>
        <p:spPr>
          <a:xfrm>
            <a:off x="1770038" y="3109375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</a:t>
            </a: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539775" y="2445013"/>
            <a:ext cx="28908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replace the image on the screen with your own work. Just delete this one, add yours and center it properly</a:t>
            </a:r>
            <a:endParaRPr sz="140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8"/>
          <p:cNvPicPr preferRelativeResize="0"/>
          <p:nvPr/>
        </p:nvPicPr>
        <p:blipFill rotWithShape="1">
          <a:blip r:embed="rId4">
            <a:alphaModFix/>
          </a:blip>
          <a:srcRect r="8500"/>
          <a:stretch/>
        </p:blipFill>
        <p:spPr>
          <a:xfrm>
            <a:off x="1493913" y="1437463"/>
            <a:ext cx="3113648" cy="192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logo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standards</a:t>
            </a:r>
            <a:endParaRPr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81" name="Google Shape;381;p41"/>
          <p:cNvGrpSpPr/>
          <p:nvPr/>
        </p:nvGrpSpPr>
        <p:grpSpPr>
          <a:xfrm>
            <a:off x="4888675" y="988475"/>
            <a:ext cx="3230325" cy="3325625"/>
            <a:chOff x="5205275" y="1121825"/>
            <a:chExt cx="3230325" cy="3325625"/>
          </a:xfrm>
        </p:grpSpPr>
        <p:pic>
          <p:nvPicPr>
            <p:cNvPr id="382" name="Google Shape;382;p41" descr="Slidesgo" title="Slide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5275" y="1567150"/>
              <a:ext cx="2880300" cy="2880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83" name="Google Shape;383;p41"/>
            <p:cNvSpPr/>
            <p:nvPr/>
          </p:nvSpPr>
          <p:spPr>
            <a:xfrm>
              <a:off x="5927275" y="11218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7629200" y="352070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/>
          <p:nvPr/>
        </p:nvSpPr>
        <p:spPr>
          <a:xfrm>
            <a:off x="1113452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2978610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4843769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6708927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9"/>
          <p:cNvSpPr/>
          <p:nvPr/>
        </p:nvSpPr>
        <p:spPr>
          <a:xfrm>
            <a:off x="1113452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2978610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9"/>
          <p:cNvSpPr/>
          <p:nvPr/>
        </p:nvSpPr>
        <p:spPr>
          <a:xfrm>
            <a:off x="4843769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9"/>
          <p:cNvSpPr/>
          <p:nvPr/>
        </p:nvSpPr>
        <p:spPr>
          <a:xfrm>
            <a:off x="6708927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59"/>
          <p:cNvGrpSpPr/>
          <p:nvPr/>
        </p:nvGrpSpPr>
        <p:grpSpPr>
          <a:xfrm>
            <a:off x="1338001" y="1880526"/>
            <a:ext cx="977540" cy="589211"/>
            <a:chOff x="4514450" y="1928575"/>
            <a:chExt cx="469700" cy="283125"/>
          </a:xfrm>
        </p:grpSpPr>
        <p:sp>
          <p:nvSpPr>
            <p:cNvPr id="1422" name="Google Shape;1422;p59"/>
            <p:cNvSpPr/>
            <p:nvPr/>
          </p:nvSpPr>
          <p:spPr>
            <a:xfrm>
              <a:off x="4514450" y="1928575"/>
              <a:ext cx="469700" cy="283125"/>
            </a:xfrm>
            <a:custGeom>
              <a:avLst/>
              <a:gdLst/>
              <a:ahLst/>
              <a:cxnLst/>
              <a:rect l="l" t="t" r="r" b="b"/>
              <a:pathLst>
                <a:path w="18788" h="11325" extrusionOk="0">
                  <a:moveTo>
                    <a:pt x="9334" y="0"/>
                  </a:moveTo>
                  <a:cubicBezTo>
                    <a:pt x="8847" y="43"/>
                    <a:pt x="6938" y="124"/>
                    <a:pt x="5925" y="692"/>
                  </a:cubicBezTo>
                  <a:cubicBezTo>
                    <a:pt x="4708" y="1380"/>
                    <a:pt x="3734" y="2153"/>
                    <a:pt x="2880" y="2640"/>
                  </a:cubicBezTo>
                  <a:cubicBezTo>
                    <a:pt x="1663" y="3370"/>
                    <a:pt x="1500" y="4870"/>
                    <a:pt x="1218" y="5520"/>
                  </a:cubicBezTo>
                  <a:cubicBezTo>
                    <a:pt x="932" y="6130"/>
                    <a:pt x="0" y="6818"/>
                    <a:pt x="364" y="9740"/>
                  </a:cubicBezTo>
                  <a:cubicBezTo>
                    <a:pt x="364" y="9740"/>
                    <a:pt x="932" y="10876"/>
                    <a:pt x="2231" y="11324"/>
                  </a:cubicBezTo>
                  <a:lnTo>
                    <a:pt x="16597" y="11324"/>
                  </a:lnTo>
                  <a:cubicBezTo>
                    <a:pt x="17856" y="10876"/>
                    <a:pt x="18463" y="9740"/>
                    <a:pt x="18463" y="9740"/>
                  </a:cubicBezTo>
                  <a:cubicBezTo>
                    <a:pt x="18788" y="6818"/>
                    <a:pt x="17856" y="6130"/>
                    <a:pt x="17571" y="5520"/>
                  </a:cubicBezTo>
                  <a:cubicBezTo>
                    <a:pt x="17327" y="4870"/>
                    <a:pt x="17246" y="3370"/>
                    <a:pt x="15908" y="2640"/>
                  </a:cubicBezTo>
                  <a:cubicBezTo>
                    <a:pt x="15097" y="2153"/>
                    <a:pt x="14123" y="1380"/>
                    <a:pt x="12905" y="692"/>
                  </a:cubicBezTo>
                  <a:cubicBezTo>
                    <a:pt x="11850" y="124"/>
                    <a:pt x="9983" y="43"/>
                    <a:pt x="945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656475" y="1983350"/>
              <a:ext cx="108550" cy="171650"/>
            </a:xfrm>
            <a:custGeom>
              <a:avLst/>
              <a:gdLst/>
              <a:ahLst/>
              <a:cxnLst/>
              <a:rect l="l" t="t" r="r" b="b"/>
              <a:pathLst>
                <a:path w="4342" h="6866" extrusionOk="0">
                  <a:moveTo>
                    <a:pt x="1" y="1"/>
                  </a:moveTo>
                  <a:cubicBezTo>
                    <a:pt x="1" y="1"/>
                    <a:pt x="1301" y="6865"/>
                    <a:pt x="2778" y="6865"/>
                  </a:cubicBezTo>
                  <a:cubicBezTo>
                    <a:pt x="2799" y="6865"/>
                    <a:pt x="2820" y="6864"/>
                    <a:pt x="2841" y="6861"/>
                  </a:cubicBezTo>
                  <a:cubicBezTo>
                    <a:pt x="4341" y="6617"/>
                    <a:pt x="1744" y="1423"/>
                    <a:pt x="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581550" y="2040650"/>
              <a:ext cx="81050" cy="114275"/>
            </a:xfrm>
            <a:custGeom>
              <a:avLst/>
              <a:gdLst/>
              <a:ahLst/>
              <a:cxnLst/>
              <a:rect l="l" t="t" r="r" b="b"/>
              <a:pathLst>
                <a:path w="3242" h="4571" extrusionOk="0">
                  <a:moveTo>
                    <a:pt x="1181" y="0"/>
                  </a:moveTo>
                  <a:cubicBezTo>
                    <a:pt x="1110" y="0"/>
                    <a:pt x="1063" y="86"/>
                    <a:pt x="1050" y="267"/>
                  </a:cubicBezTo>
                  <a:cubicBezTo>
                    <a:pt x="973" y="730"/>
                    <a:pt x="675" y="1082"/>
                    <a:pt x="367" y="1082"/>
                  </a:cubicBezTo>
                  <a:cubicBezTo>
                    <a:pt x="351" y="1082"/>
                    <a:pt x="335" y="1081"/>
                    <a:pt x="319" y="1079"/>
                  </a:cubicBezTo>
                  <a:cubicBezTo>
                    <a:pt x="300" y="1074"/>
                    <a:pt x="282" y="1071"/>
                    <a:pt x="265" y="1071"/>
                  </a:cubicBezTo>
                  <a:cubicBezTo>
                    <a:pt x="1" y="1071"/>
                    <a:pt x="58" y="1656"/>
                    <a:pt x="439" y="2459"/>
                  </a:cubicBezTo>
                  <a:cubicBezTo>
                    <a:pt x="439" y="2459"/>
                    <a:pt x="1419" y="4571"/>
                    <a:pt x="3145" y="4571"/>
                  </a:cubicBezTo>
                  <a:cubicBezTo>
                    <a:pt x="3177" y="4571"/>
                    <a:pt x="3209" y="4570"/>
                    <a:pt x="3241" y="4569"/>
                  </a:cubicBezTo>
                  <a:lnTo>
                    <a:pt x="1780" y="874"/>
                  </a:lnTo>
                  <a:cubicBezTo>
                    <a:pt x="1539" y="315"/>
                    <a:pt x="1316" y="0"/>
                    <a:pt x="1181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540825" y="2114725"/>
              <a:ext cx="24625" cy="41375"/>
            </a:xfrm>
            <a:custGeom>
              <a:avLst/>
              <a:gdLst/>
              <a:ahLst/>
              <a:cxnLst/>
              <a:rect l="l" t="t" r="r" b="b"/>
              <a:pathLst>
                <a:path w="985" h="1655" extrusionOk="0">
                  <a:moveTo>
                    <a:pt x="130" y="1"/>
                  </a:moveTo>
                  <a:cubicBezTo>
                    <a:pt x="101" y="1"/>
                    <a:pt x="96" y="47"/>
                    <a:pt x="121" y="145"/>
                  </a:cubicBezTo>
                  <a:cubicBezTo>
                    <a:pt x="163" y="508"/>
                    <a:pt x="121" y="875"/>
                    <a:pt x="0" y="995"/>
                  </a:cubicBezTo>
                  <a:lnTo>
                    <a:pt x="244" y="1645"/>
                  </a:lnTo>
                  <a:cubicBezTo>
                    <a:pt x="292" y="1651"/>
                    <a:pt x="337" y="1654"/>
                    <a:pt x="380" y="1654"/>
                  </a:cubicBezTo>
                  <a:cubicBezTo>
                    <a:pt x="873" y="1654"/>
                    <a:pt x="984" y="1233"/>
                    <a:pt x="650" y="671"/>
                  </a:cubicBezTo>
                  <a:cubicBezTo>
                    <a:pt x="394" y="247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6848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83" y="0"/>
                    <a:pt x="1" y="163"/>
                    <a:pt x="1" y="364"/>
                  </a:cubicBezTo>
                  <a:cubicBezTo>
                    <a:pt x="1" y="607"/>
                    <a:pt x="283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734550" y="1983350"/>
              <a:ext cx="107575" cy="171650"/>
            </a:xfrm>
            <a:custGeom>
              <a:avLst/>
              <a:gdLst/>
              <a:ahLst/>
              <a:cxnLst/>
              <a:rect l="l" t="t" r="r" b="b"/>
              <a:pathLst>
                <a:path w="4303" h="6866" extrusionOk="0">
                  <a:moveTo>
                    <a:pt x="4303" y="1"/>
                  </a:moveTo>
                  <a:lnTo>
                    <a:pt x="4303" y="1"/>
                  </a:lnTo>
                  <a:cubicBezTo>
                    <a:pt x="2559" y="1423"/>
                    <a:pt x="1" y="6617"/>
                    <a:pt x="1462" y="6861"/>
                  </a:cubicBezTo>
                  <a:cubicBezTo>
                    <a:pt x="1483" y="6864"/>
                    <a:pt x="1504" y="6865"/>
                    <a:pt x="1525" y="6865"/>
                  </a:cubicBezTo>
                  <a:cubicBezTo>
                    <a:pt x="3002" y="6865"/>
                    <a:pt x="4302" y="1"/>
                    <a:pt x="4303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4837075" y="2040650"/>
              <a:ext cx="81025" cy="114275"/>
            </a:xfrm>
            <a:custGeom>
              <a:avLst/>
              <a:gdLst/>
              <a:ahLst/>
              <a:cxnLst/>
              <a:rect l="l" t="t" r="r" b="b"/>
              <a:pathLst>
                <a:path w="3241" h="4571" extrusionOk="0">
                  <a:moveTo>
                    <a:pt x="2032" y="0"/>
                  </a:moveTo>
                  <a:cubicBezTo>
                    <a:pt x="1888" y="0"/>
                    <a:pt x="1675" y="315"/>
                    <a:pt x="1461" y="874"/>
                  </a:cubicBezTo>
                  <a:lnTo>
                    <a:pt x="0" y="4569"/>
                  </a:lnTo>
                  <a:cubicBezTo>
                    <a:pt x="32" y="4570"/>
                    <a:pt x="63" y="4571"/>
                    <a:pt x="95" y="4571"/>
                  </a:cubicBezTo>
                  <a:cubicBezTo>
                    <a:pt x="1782" y="4571"/>
                    <a:pt x="2799" y="2459"/>
                    <a:pt x="2799" y="2459"/>
                  </a:cubicBezTo>
                  <a:cubicBezTo>
                    <a:pt x="3180" y="1656"/>
                    <a:pt x="3240" y="1071"/>
                    <a:pt x="2977" y="1071"/>
                  </a:cubicBezTo>
                  <a:cubicBezTo>
                    <a:pt x="2960" y="1071"/>
                    <a:pt x="2942" y="1074"/>
                    <a:pt x="2922" y="1079"/>
                  </a:cubicBezTo>
                  <a:cubicBezTo>
                    <a:pt x="2904" y="1081"/>
                    <a:pt x="2886" y="1082"/>
                    <a:pt x="2868" y="1082"/>
                  </a:cubicBezTo>
                  <a:cubicBezTo>
                    <a:pt x="2524" y="1082"/>
                    <a:pt x="2229" y="730"/>
                    <a:pt x="2192" y="267"/>
                  </a:cubicBezTo>
                  <a:cubicBezTo>
                    <a:pt x="2164" y="86"/>
                    <a:pt x="2107" y="0"/>
                    <a:pt x="2032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4933150" y="2114725"/>
              <a:ext cx="25700" cy="41375"/>
            </a:xfrm>
            <a:custGeom>
              <a:avLst/>
              <a:gdLst/>
              <a:ahLst/>
              <a:cxnLst/>
              <a:rect l="l" t="t" r="r" b="b"/>
              <a:pathLst>
                <a:path w="1028" h="1655" extrusionOk="0">
                  <a:moveTo>
                    <a:pt x="885" y="1"/>
                  </a:moveTo>
                  <a:cubicBezTo>
                    <a:pt x="806" y="1"/>
                    <a:pt x="592" y="247"/>
                    <a:pt x="336" y="671"/>
                  </a:cubicBezTo>
                  <a:cubicBezTo>
                    <a:pt x="1" y="1233"/>
                    <a:pt x="145" y="1654"/>
                    <a:pt x="613" y="1654"/>
                  </a:cubicBezTo>
                  <a:cubicBezTo>
                    <a:pt x="654" y="1654"/>
                    <a:pt x="696" y="1651"/>
                    <a:pt x="741" y="1645"/>
                  </a:cubicBezTo>
                  <a:lnTo>
                    <a:pt x="1027" y="995"/>
                  </a:lnTo>
                  <a:cubicBezTo>
                    <a:pt x="904" y="875"/>
                    <a:pt x="823" y="508"/>
                    <a:pt x="904" y="145"/>
                  </a:cubicBezTo>
                  <a:cubicBezTo>
                    <a:pt x="928" y="47"/>
                    <a:pt x="920" y="1"/>
                    <a:pt x="885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47852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44" y="0"/>
                    <a:pt x="1" y="163"/>
                    <a:pt x="1" y="364"/>
                  </a:cubicBezTo>
                  <a:cubicBezTo>
                    <a:pt x="1" y="607"/>
                    <a:pt x="244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4525575" y="2176125"/>
              <a:ext cx="448450" cy="35575"/>
            </a:xfrm>
            <a:custGeom>
              <a:avLst/>
              <a:gdLst/>
              <a:ahLst/>
              <a:cxnLst/>
              <a:rect l="l" t="t" r="r" b="b"/>
              <a:pathLst>
                <a:path w="17938" h="1423" extrusionOk="0">
                  <a:moveTo>
                    <a:pt x="0" y="0"/>
                  </a:moveTo>
                  <a:cubicBezTo>
                    <a:pt x="205" y="286"/>
                    <a:pt x="773" y="1055"/>
                    <a:pt x="1786" y="1422"/>
                  </a:cubicBezTo>
                  <a:lnTo>
                    <a:pt x="16152" y="1422"/>
                  </a:lnTo>
                  <a:cubicBezTo>
                    <a:pt x="17168" y="1055"/>
                    <a:pt x="17736" y="286"/>
                    <a:pt x="17937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59"/>
          <p:cNvGrpSpPr/>
          <p:nvPr/>
        </p:nvGrpSpPr>
        <p:grpSpPr>
          <a:xfrm>
            <a:off x="3187077" y="1728711"/>
            <a:ext cx="977557" cy="892841"/>
            <a:chOff x="5887075" y="1939775"/>
            <a:chExt cx="294250" cy="268750"/>
          </a:xfrm>
        </p:grpSpPr>
        <p:sp>
          <p:nvSpPr>
            <p:cNvPr id="1433" name="Google Shape;1433;p59"/>
            <p:cNvSpPr/>
            <p:nvPr/>
          </p:nvSpPr>
          <p:spPr>
            <a:xfrm>
              <a:off x="5887075" y="1939775"/>
              <a:ext cx="294250" cy="268750"/>
            </a:xfrm>
            <a:custGeom>
              <a:avLst/>
              <a:gdLst/>
              <a:ahLst/>
              <a:cxnLst/>
              <a:rect l="l" t="t" r="r" b="b"/>
              <a:pathLst>
                <a:path w="11770" h="10750" extrusionOk="0">
                  <a:moveTo>
                    <a:pt x="4059" y="0"/>
                  </a:moveTo>
                  <a:cubicBezTo>
                    <a:pt x="4059" y="0"/>
                    <a:pt x="4344" y="1137"/>
                    <a:pt x="4059" y="1137"/>
                  </a:cubicBezTo>
                  <a:cubicBezTo>
                    <a:pt x="3776" y="1137"/>
                    <a:pt x="3614" y="163"/>
                    <a:pt x="3614" y="163"/>
                  </a:cubicBezTo>
                  <a:lnTo>
                    <a:pt x="2072" y="406"/>
                  </a:lnTo>
                  <a:cubicBezTo>
                    <a:pt x="2072" y="406"/>
                    <a:pt x="2354" y="1500"/>
                    <a:pt x="1991" y="1582"/>
                  </a:cubicBezTo>
                  <a:cubicBezTo>
                    <a:pt x="1981" y="1583"/>
                    <a:pt x="1971" y="1583"/>
                    <a:pt x="1962" y="1583"/>
                  </a:cubicBezTo>
                  <a:cubicBezTo>
                    <a:pt x="1575" y="1583"/>
                    <a:pt x="1380" y="770"/>
                    <a:pt x="1380" y="770"/>
                  </a:cubicBezTo>
                  <a:lnTo>
                    <a:pt x="1" y="1257"/>
                  </a:lnTo>
                  <a:lnTo>
                    <a:pt x="530" y="2598"/>
                  </a:lnTo>
                  <a:cubicBezTo>
                    <a:pt x="488" y="4302"/>
                    <a:pt x="2598" y="8847"/>
                    <a:pt x="2598" y="8847"/>
                  </a:cubicBezTo>
                  <a:cubicBezTo>
                    <a:pt x="2192" y="9821"/>
                    <a:pt x="2802" y="10552"/>
                    <a:pt x="2802" y="10552"/>
                  </a:cubicBezTo>
                  <a:cubicBezTo>
                    <a:pt x="3384" y="10700"/>
                    <a:pt x="4100" y="10749"/>
                    <a:pt x="4798" y="10749"/>
                  </a:cubicBezTo>
                  <a:cubicBezTo>
                    <a:pt x="6192" y="10749"/>
                    <a:pt x="7510" y="10552"/>
                    <a:pt x="7510" y="10552"/>
                  </a:cubicBezTo>
                  <a:cubicBezTo>
                    <a:pt x="8279" y="10023"/>
                    <a:pt x="7753" y="8886"/>
                    <a:pt x="7753" y="8886"/>
                  </a:cubicBezTo>
                  <a:cubicBezTo>
                    <a:pt x="7753" y="8886"/>
                    <a:pt x="10227" y="6046"/>
                    <a:pt x="11000" y="5276"/>
                  </a:cubicBezTo>
                  <a:cubicBezTo>
                    <a:pt x="11769" y="4464"/>
                    <a:pt x="11688" y="3448"/>
                    <a:pt x="11000" y="3166"/>
                  </a:cubicBezTo>
                  <a:cubicBezTo>
                    <a:pt x="10899" y="3118"/>
                    <a:pt x="10779" y="3097"/>
                    <a:pt x="10647" y="3097"/>
                  </a:cubicBezTo>
                  <a:cubicBezTo>
                    <a:pt x="9770" y="3097"/>
                    <a:pt x="8360" y="4016"/>
                    <a:pt x="8360" y="4016"/>
                  </a:cubicBezTo>
                  <a:cubicBezTo>
                    <a:pt x="8523" y="3529"/>
                    <a:pt x="7955" y="2718"/>
                    <a:pt x="8036" y="1948"/>
                  </a:cubicBezTo>
                  <a:cubicBezTo>
                    <a:pt x="8159" y="1176"/>
                    <a:pt x="8360" y="0"/>
                    <a:pt x="8360" y="0"/>
                  </a:cubicBezTo>
                  <a:lnTo>
                    <a:pt x="6575" y="0"/>
                  </a:lnTo>
                  <a:cubicBezTo>
                    <a:pt x="6575" y="0"/>
                    <a:pt x="6617" y="893"/>
                    <a:pt x="6292" y="932"/>
                  </a:cubicBezTo>
                  <a:cubicBezTo>
                    <a:pt x="6286" y="933"/>
                    <a:pt x="6280" y="934"/>
                    <a:pt x="6275" y="934"/>
                  </a:cubicBezTo>
                  <a:cubicBezTo>
                    <a:pt x="6003" y="934"/>
                    <a:pt x="5926" y="0"/>
                    <a:pt x="5926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977425" y="2159900"/>
              <a:ext cx="72000" cy="27450"/>
            </a:xfrm>
            <a:custGeom>
              <a:avLst/>
              <a:gdLst/>
              <a:ahLst/>
              <a:cxnLst/>
              <a:rect l="l" t="t" r="r" b="b"/>
              <a:pathLst>
                <a:path w="2880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2880" y="1097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62150" y="2094950"/>
              <a:ext cx="98475" cy="49775"/>
            </a:xfrm>
            <a:custGeom>
              <a:avLst/>
              <a:gdLst/>
              <a:ahLst/>
              <a:cxnLst/>
              <a:rect l="l" t="t" r="r" b="b"/>
              <a:pathLst>
                <a:path w="3939" h="1991" extrusionOk="0">
                  <a:moveTo>
                    <a:pt x="1991" y="1"/>
                  </a:moveTo>
                  <a:cubicBezTo>
                    <a:pt x="893" y="1"/>
                    <a:pt x="1" y="449"/>
                    <a:pt x="1" y="975"/>
                  </a:cubicBezTo>
                  <a:cubicBezTo>
                    <a:pt x="1" y="1543"/>
                    <a:pt x="893" y="1991"/>
                    <a:pt x="1991" y="1991"/>
                  </a:cubicBezTo>
                  <a:cubicBezTo>
                    <a:pt x="3046" y="1991"/>
                    <a:pt x="3939" y="1543"/>
                    <a:pt x="3939" y="975"/>
                  </a:cubicBezTo>
                  <a:cubicBezTo>
                    <a:pt x="3939" y="449"/>
                    <a:pt x="3046" y="1"/>
                    <a:pt x="199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908425" y="1997900"/>
              <a:ext cx="34525" cy="37975"/>
            </a:xfrm>
            <a:custGeom>
              <a:avLst/>
              <a:gdLst/>
              <a:ahLst/>
              <a:cxnLst/>
              <a:rect l="l" t="t" r="r" b="b"/>
              <a:pathLst>
                <a:path w="1381" h="1519" extrusionOk="0">
                  <a:moveTo>
                    <a:pt x="642" y="0"/>
                  </a:moveTo>
                  <a:cubicBezTo>
                    <a:pt x="591" y="0"/>
                    <a:pt x="539" y="9"/>
                    <a:pt x="487" y="29"/>
                  </a:cubicBezTo>
                  <a:cubicBezTo>
                    <a:pt x="163" y="110"/>
                    <a:pt x="0" y="516"/>
                    <a:pt x="82" y="922"/>
                  </a:cubicBezTo>
                  <a:cubicBezTo>
                    <a:pt x="183" y="1264"/>
                    <a:pt x="459" y="1518"/>
                    <a:pt x="738" y="1518"/>
                  </a:cubicBezTo>
                  <a:cubicBezTo>
                    <a:pt x="790" y="1518"/>
                    <a:pt x="842" y="1509"/>
                    <a:pt x="893" y="1490"/>
                  </a:cubicBezTo>
                  <a:cubicBezTo>
                    <a:pt x="1218" y="1409"/>
                    <a:pt x="1380" y="1003"/>
                    <a:pt x="1257" y="597"/>
                  </a:cubicBezTo>
                  <a:cubicBezTo>
                    <a:pt x="1156" y="256"/>
                    <a:pt x="911" y="0"/>
                    <a:pt x="642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914500" y="2004550"/>
              <a:ext cx="22350" cy="24675"/>
            </a:xfrm>
            <a:custGeom>
              <a:avLst/>
              <a:gdLst/>
              <a:ahLst/>
              <a:cxnLst/>
              <a:rect l="l" t="t" r="r" b="b"/>
              <a:pathLst>
                <a:path w="894" h="987" extrusionOk="0">
                  <a:moveTo>
                    <a:pt x="390" y="0"/>
                  </a:moveTo>
                  <a:cubicBezTo>
                    <a:pt x="369" y="0"/>
                    <a:pt x="347" y="2"/>
                    <a:pt x="326" y="7"/>
                  </a:cubicBezTo>
                  <a:cubicBezTo>
                    <a:pt x="121" y="88"/>
                    <a:pt x="1" y="331"/>
                    <a:pt x="82" y="614"/>
                  </a:cubicBezTo>
                  <a:cubicBezTo>
                    <a:pt x="155" y="833"/>
                    <a:pt x="326" y="986"/>
                    <a:pt x="508" y="986"/>
                  </a:cubicBezTo>
                  <a:cubicBezTo>
                    <a:pt x="528" y="986"/>
                    <a:pt x="549" y="985"/>
                    <a:pt x="569" y="981"/>
                  </a:cubicBezTo>
                  <a:cubicBezTo>
                    <a:pt x="770" y="899"/>
                    <a:pt x="894" y="656"/>
                    <a:pt x="813" y="370"/>
                  </a:cubicBezTo>
                  <a:cubicBezTo>
                    <a:pt x="740" y="153"/>
                    <a:pt x="569" y="0"/>
                    <a:pt x="39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953075" y="1985300"/>
              <a:ext cx="33450" cy="38775"/>
            </a:xfrm>
            <a:custGeom>
              <a:avLst/>
              <a:gdLst/>
              <a:ahLst/>
              <a:cxnLst/>
              <a:rect l="l" t="t" r="r" b="b"/>
              <a:pathLst>
                <a:path w="1338" h="1551" extrusionOk="0">
                  <a:moveTo>
                    <a:pt x="621" y="1"/>
                  </a:moveTo>
                  <a:cubicBezTo>
                    <a:pt x="604" y="1"/>
                    <a:pt x="586" y="2"/>
                    <a:pt x="568" y="4"/>
                  </a:cubicBezTo>
                  <a:cubicBezTo>
                    <a:pt x="244" y="46"/>
                    <a:pt x="0" y="452"/>
                    <a:pt x="81" y="858"/>
                  </a:cubicBezTo>
                  <a:cubicBezTo>
                    <a:pt x="118" y="1274"/>
                    <a:pt x="404" y="1550"/>
                    <a:pt x="706" y="1550"/>
                  </a:cubicBezTo>
                  <a:cubicBezTo>
                    <a:pt x="727" y="1550"/>
                    <a:pt x="748" y="1549"/>
                    <a:pt x="769" y="1546"/>
                  </a:cubicBezTo>
                  <a:cubicBezTo>
                    <a:pt x="1094" y="1507"/>
                    <a:pt x="1338" y="1101"/>
                    <a:pt x="1256" y="696"/>
                  </a:cubicBezTo>
                  <a:cubicBezTo>
                    <a:pt x="1220" y="312"/>
                    <a:pt x="928" y="1"/>
                    <a:pt x="62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959150" y="1992400"/>
              <a:ext cx="21300" cy="24625"/>
            </a:xfrm>
            <a:custGeom>
              <a:avLst/>
              <a:gdLst/>
              <a:ahLst/>
              <a:cxnLst/>
              <a:rect l="l" t="t" r="r" b="b"/>
              <a:pathLst>
                <a:path w="852" h="985" extrusionOk="0">
                  <a:moveTo>
                    <a:pt x="418" y="0"/>
                  </a:moveTo>
                  <a:cubicBezTo>
                    <a:pt x="400" y="0"/>
                    <a:pt x="382" y="2"/>
                    <a:pt x="364" y="6"/>
                  </a:cubicBezTo>
                  <a:cubicBezTo>
                    <a:pt x="163" y="45"/>
                    <a:pt x="1" y="288"/>
                    <a:pt x="40" y="532"/>
                  </a:cubicBezTo>
                  <a:cubicBezTo>
                    <a:pt x="78" y="794"/>
                    <a:pt x="251" y="985"/>
                    <a:pt x="437" y="985"/>
                  </a:cubicBezTo>
                  <a:cubicBezTo>
                    <a:pt x="453" y="985"/>
                    <a:pt x="470" y="983"/>
                    <a:pt x="488" y="980"/>
                  </a:cubicBezTo>
                  <a:cubicBezTo>
                    <a:pt x="689" y="937"/>
                    <a:pt x="851" y="694"/>
                    <a:pt x="812" y="450"/>
                  </a:cubicBezTo>
                  <a:cubicBezTo>
                    <a:pt x="774" y="193"/>
                    <a:pt x="603" y="0"/>
                    <a:pt x="418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999725" y="1980275"/>
              <a:ext cx="31450" cy="38650"/>
            </a:xfrm>
            <a:custGeom>
              <a:avLst/>
              <a:gdLst/>
              <a:ahLst/>
              <a:cxnLst/>
              <a:rect l="l" t="t" r="r" b="b"/>
              <a:pathLst>
                <a:path w="1258" h="1546" extrusionOk="0">
                  <a:moveTo>
                    <a:pt x="665" y="0"/>
                  </a:moveTo>
                  <a:cubicBezTo>
                    <a:pt x="646" y="0"/>
                    <a:pt x="627" y="1"/>
                    <a:pt x="608" y="4"/>
                  </a:cubicBezTo>
                  <a:cubicBezTo>
                    <a:pt x="244" y="4"/>
                    <a:pt x="1" y="367"/>
                    <a:pt x="40" y="773"/>
                  </a:cubicBezTo>
                  <a:cubicBezTo>
                    <a:pt x="40" y="1221"/>
                    <a:pt x="325" y="1546"/>
                    <a:pt x="650" y="1546"/>
                  </a:cubicBezTo>
                  <a:cubicBezTo>
                    <a:pt x="1014" y="1504"/>
                    <a:pt x="1257" y="1140"/>
                    <a:pt x="1218" y="734"/>
                  </a:cubicBezTo>
                  <a:cubicBezTo>
                    <a:pt x="1218" y="312"/>
                    <a:pt x="965" y="0"/>
                    <a:pt x="66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6005825" y="1986450"/>
              <a:ext cx="19250" cy="25350"/>
            </a:xfrm>
            <a:custGeom>
              <a:avLst/>
              <a:gdLst/>
              <a:ahLst/>
              <a:cxnLst/>
              <a:rect l="l" t="t" r="r" b="b"/>
              <a:pathLst>
                <a:path w="770" h="1014" extrusionOk="0">
                  <a:moveTo>
                    <a:pt x="364" y="0"/>
                  </a:moveTo>
                  <a:cubicBezTo>
                    <a:pt x="163" y="39"/>
                    <a:pt x="0" y="244"/>
                    <a:pt x="0" y="526"/>
                  </a:cubicBezTo>
                  <a:cubicBezTo>
                    <a:pt x="0" y="812"/>
                    <a:pt x="202" y="1013"/>
                    <a:pt x="406" y="1013"/>
                  </a:cubicBezTo>
                  <a:cubicBezTo>
                    <a:pt x="607" y="974"/>
                    <a:pt x="770" y="770"/>
                    <a:pt x="770" y="487"/>
                  </a:cubicBezTo>
                  <a:cubicBezTo>
                    <a:pt x="770" y="202"/>
                    <a:pt x="568" y="0"/>
                    <a:pt x="36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6047375" y="1978225"/>
              <a:ext cx="32500" cy="38750"/>
            </a:xfrm>
            <a:custGeom>
              <a:avLst/>
              <a:gdLst/>
              <a:ahLst/>
              <a:cxnLst/>
              <a:rect l="l" t="t" r="r" b="b"/>
              <a:pathLst>
                <a:path w="1300" h="1550" extrusionOk="0">
                  <a:moveTo>
                    <a:pt x="674" y="1"/>
                  </a:moveTo>
                  <a:cubicBezTo>
                    <a:pt x="369" y="1"/>
                    <a:pt x="79" y="313"/>
                    <a:pt x="43" y="735"/>
                  </a:cubicBezTo>
                  <a:cubicBezTo>
                    <a:pt x="1" y="1141"/>
                    <a:pt x="244" y="1504"/>
                    <a:pt x="569" y="1547"/>
                  </a:cubicBezTo>
                  <a:cubicBezTo>
                    <a:pt x="589" y="1549"/>
                    <a:pt x="609" y="1550"/>
                    <a:pt x="628" y="1550"/>
                  </a:cubicBezTo>
                  <a:cubicBezTo>
                    <a:pt x="966" y="1550"/>
                    <a:pt x="1220" y="1239"/>
                    <a:pt x="1260" y="855"/>
                  </a:cubicBezTo>
                  <a:cubicBezTo>
                    <a:pt x="1299" y="410"/>
                    <a:pt x="1098" y="44"/>
                    <a:pt x="731" y="5"/>
                  </a:cubicBezTo>
                  <a:cubicBezTo>
                    <a:pt x="712" y="2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6053475" y="1985400"/>
              <a:ext cx="20300" cy="24500"/>
            </a:xfrm>
            <a:custGeom>
              <a:avLst/>
              <a:gdLst/>
              <a:ahLst/>
              <a:cxnLst/>
              <a:rect l="l" t="t" r="r" b="b"/>
              <a:pathLst>
                <a:path w="812" h="980" extrusionOk="0">
                  <a:moveTo>
                    <a:pt x="487" y="0"/>
                  </a:moveTo>
                  <a:cubicBezTo>
                    <a:pt x="244" y="0"/>
                    <a:pt x="81" y="205"/>
                    <a:pt x="42" y="448"/>
                  </a:cubicBezTo>
                  <a:cubicBezTo>
                    <a:pt x="0" y="730"/>
                    <a:pt x="162" y="974"/>
                    <a:pt x="367" y="974"/>
                  </a:cubicBezTo>
                  <a:cubicBezTo>
                    <a:pt x="385" y="978"/>
                    <a:pt x="402" y="980"/>
                    <a:pt x="420" y="980"/>
                  </a:cubicBezTo>
                  <a:cubicBezTo>
                    <a:pt x="603" y="980"/>
                    <a:pt x="776" y="787"/>
                    <a:pt x="812" y="529"/>
                  </a:cubicBezTo>
                  <a:cubicBezTo>
                    <a:pt x="812" y="244"/>
                    <a:pt x="692" y="42"/>
                    <a:pt x="487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9"/>
          <p:cNvGrpSpPr/>
          <p:nvPr/>
        </p:nvGrpSpPr>
        <p:grpSpPr>
          <a:xfrm>
            <a:off x="4969873" y="3413829"/>
            <a:ext cx="1123615" cy="1027804"/>
            <a:chOff x="448175" y="2786500"/>
            <a:chExt cx="590475" cy="540125"/>
          </a:xfrm>
        </p:grpSpPr>
        <p:sp>
          <p:nvSpPr>
            <p:cNvPr id="1445" name="Google Shape;1445;p59"/>
            <p:cNvSpPr/>
            <p:nvPr/>
          </p:nvSpPr>
          <p:spPr>
            <a:xfrm>
              <a:off x="483625" y="2786500"/>
              <a:ext cx="555025" cy="281425"/>
            </a:xfrm>
            <a:custGeom>
              <a:avLst/>
              <a:gdLst/>
              <a:ahLst/>
              <a:cxnLst/>
              <a:rect l="l" t="t" r="r" b="b"/>
              <a:pathLst>
                <a:path w="22201" h="11257" extrusionOk="0">
                  <a:moveTo>
                    <a:pt x="9710" y="1"/>
                  </a:moveTo>
                  <a:cubicBezTo>
                    <a:pt x="7018" y="1"/>
                    <a:pt x="3798" y="617"/>
                    <a:pt x="1" y="2207"/>
                  </a:cubicBezTo>
                  <a:cubicBezTo>
                    <a:pt x="1" y="2207"/>
                    <a:pt x="3734" y="7119"/>
                    <a:pt x="7955" y="8862"/>
                  </a:cubicBezTo>
                  <a:cubicBezTo>
                    <a:pt x="11738" y="10413"/>
                    <a:pt x="15455" y="11257"/>
                    <a:pt x="19962" y="11257"/>
                  </a:cubicBezTo>
                  <a:cubicBezTo>
                    <a:pt x="20532" y="11257"/>
                    <a:pt x="21116" y="11243"/>
                    <a:pt x="21714" y="11216"/>
                  </a:cubicBezTo>
                  <a:cubicBezTo>
                    <a:pt x="21714" y="11216"/>
                    <a:pt x="22201" y="8538"/>
                    <a:pt x="20454" y="5415"/>
                  </a:cubicBezTo>
                  <a:cubicBezTo>
                    <a:pt x="19267" y="3238"/>
                    <a:pt x="15878" y="1"/>
                    <a:pt x="971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48175" y="2869100"/>
              <a:ext cx="165350" cy="190400"/>
            </a:xfrm>
            <a:custGeom>
              <a:avLst/>
              <a:gdLst/>
              <a:ahLst/>
              <a:cxnLst/>
              <a:rect l="l" t="t" r="r" b="b"/>
              <a:pathLst>
                <a:path w="6614" h="7616" extrusionOk="0">
                  <a:moveTo>
                    <a:pt x="2354" y="0"/>
                  </a:moveTo>
                  <a:cubicBezTo>
                    <a:pt x="2354" y="0"/>
                    <a:pt x="1256" y="568"/>
                    <a:pt x="1419" y="1948"/>
                  </a:cubicBezTo>
                  <a:cubicBezTo>
                    <a:pt x="1581" y="3286"/>
                    <a:pt x="0" y="4464"/>
                    <a:pt x="364" y="5844"/>
                  </a:cubicBezTo>
                  <a:cubicBezTo>
                    <a:pt x="688" y="7063"/>
                    <a:pt x="1676" y="7616"/>
                    <a:pt x="3190" y="7616"/>
                  </a:cubicBezTo>
                  <a:cubicBezTo>
                    <a:pt x="3389" y="7616"/>
                    <a:pt x="3598" y="7606"/>
                    <a:pt x="3815" y="7587"/>
                  </a:cubicBezTo>
                  <a:cubicBezTo>
                    <a:pt x="3815" y="7587"/>
                    <a:pt x="4545" y="5639"/>
                    <a:pt x="6613" y="3977"/>
                  </a:cubicBezTo>
                  <a:cubicBezTo>
                    <a:pt x="6613" y="3977"/>
                    <a:pt x="3734" y="1744"/>
                    <a:pt x="235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81025" y="2856925"/>
              <a:ext cx="390675" cy="155975"/>
            </a:xfrm>
            <a:custGeom>
              <a:avLst/>
              <a:gdLst/>
              <a:ahLst/>
              <a:cxnLst/>
              <a:rect l="l" t="t" r="r" b="b"/>
              <a:pathLst>
                <a:path w="15627" h="6239" extrusionOk="0">
                  <a:moveTo>
                    <a:pt x="569" y="0"/>
                  </a:moveTo>
                  <a:lnTo>
                    <a:pt x="1" y="202"/>
                  </a:lnTo>
                  <a:cubicBezTo>
                    <a:pt x="1" y="202"/>
                    <a:pt x="3374" y="6238"/>
                    <a:pt x="14266" y="6238"/>
                  </a:cubicBezTo>
                  <a:cubicBezTo>
                    <a:pt x="14707" y="6238"/>
                    <a:pt x="15160" y="6228"/>
                    <a:pt x="15626" y="6208"/>
                  </a:cubicBezTo>
                  <a:cubicBezTo>
                    <a:pt x="15626" y="6208"/>
                    <a:pt x="4221" y="893"/>
                    <a:pt x="56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06425" y="2833550"/>
              <a:ext cx="371350" cy="157325"/>
            </a:xfrm>
            <a:custGeom>
              <a:avLst/>
              <a:gdLst/>
              <a:ahLst/>
              <a:cxnLst/>
              <a:rect l="l" t="t" r="r" b="b"/>
              <a:pathLst>
                <a:path w="14854" h="6293" extrusionOk="0">
                  <a:moveTo>
                    <a:pt x="1137" y="0"/>
                  </a:moveTo>
                  <a:lnTo>
                    <a:pt x="1" y="529"/>
                  </a:lnTo>
                  <a:cubicBezTo>
                    <a:pt x="6776" y="1503"/>
                    <a:pt x="14854" y="6292"/>
                    <a:pt x="14854" y="6292"/>
                  </a:cubicBezTo>
                  <a:cubicBezTo>
                    <a:pt x="9416" y="81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663250" y="2802150"/>
              <a:ext cx="338875" cy="184650"/>
            </a:xfrm>
            <a:custGeom>
              <a:avLst/>
              <a:gdLst/>
              <a:ahLst/>
              <a:cxnLst/>
              <a:rect l="l" t="t" r="r" b="b"/>
              <a:pathLst>
                <a:path w="13555" h="7386" extrusionOk="0">
                  <a:moveTo>
                    <a:pt x="2296" y="0"/>
                  </a:moveTo>
                  <a:cubicBezTo>
                    <a:pt x="1577" y="0"/>
                    <a:pt x="813" y="38"/>
                    <a:pt x="0" y="120"/>
                  </a:cubicBezTo>
                  <a:cubicBezTo>
                    <a:pt x="0" y="120"/>
                    <a:pt x="4302" y="487"/>
                    <a:pt x="7101" y="2191"/>
                  </a:cubicBezTo>
                  <a:cubicBezTo>
                    <a:pt x="9860" y="3854"/>
                    <a:pt x="13555" y="7386"/>
                    <a:pt x="13555" y="7386"/>
                  </a:cubicBezTo>
                  <a:cubicBezTo>
                    <a:pt x="13555" y="7386"/>
                    <a:pt x="12317" y="0"/>
                    <a:pt x="2296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83625" y="2790925"/>
              <a:ext cx="177625" cy="91350"/>
            </a:xfrm>
            <a:custGeom>
              <a:avLst/>
              <a:gdLst/>
              <a:ahLst/>
              <a:cxnLst/>
              <a:rect l="l" t="t" r="r" b="b"/>
              <a:pathLst>
                <a:path w="7105" h="3654" extrusionOk="0">
                  <a:moveTo>
                    <a:pt x="7104" y="1"/>
                  </a:moveTo>
                  <a:lnTo>
                    <a:pt x="7104" y="1"/>
                  </a:lnTo>
                  <a:cubicBezTo>
                    <a:pt x="4994" y="287"/>
                    <a:pt x="2640" y="936"/>
                    <a:pt x="1" y="2030"/>
                  </a:cubicBezTo>
                  <a:cubicBezTo>
                    <a:pt x="1" y="2030"/>
                    <a:pt x="530" y="2721"/>
                    <a:pt x="1381" y="3653"/>
                  </a:cubicBezTo>
                  <a:cubicBezTo>
                    <a:pt x="1462" y="3491"/>
                    <a:pt x="2478" y="1829"/>
                    <a:pt x="3004" y="1504"/>
                  </a:cubicBezTo>
                  <a:cubicBezTo>
                    <a:pt x="3572" y="1179"/>
                    <a:pt x="6981" y="43"/>
                    <a:pt x="710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61300" y="2894425"/>
              <a:ext cx="66025" cy="105400"/>
            </a:xfrm>
            <a:custGeom>
              <a:avLst/>
              <a:gdLst/>
              <a:ahLst/>
              <a:cxnLst/>
              <a:rect l="l" t="t" r="r" b="b"/>
              <a:pathLst>
                <a:path w="2641" h="4216" extrusionOk="0">
                  <a:moveTo>
                    <a:pt x="975" y="0"/>
                  </a:moveTo>
                  <a:cubicBezTo>
                    <a:pt x="894" y="244"/>
                    <a:pt x="855" y="568"/>
                    <a:pt x="894" y="935"/>
                  </a:cubicBezTo>
                  <a:cubicBezTo>
                    <a:pt x="1017" y="1786"/>
                    <a:pt x="368" y="2597"/>
                    <a:pt x="1" y="3451"/>
                  </a:cubicBezTo>
                  <a:cubicBezTo>
                    <a:pt x="137" y="3620"/>
                    <a:pt x="557" y="4215"/>
                    <a:pt x="1213" y="4215"/>
                  </a:cubicBezTo>
                  <a:cubicBezTo>
                    <a:pt x="1341" y="4215"/>
                    <a:pt x="1478" y="4193"/>
                    <a:pt x="1624" y="4140"/>
                  </a:cubicBezTo>
                  <a:cubicBezTo>
                    <a:pt x="2640" y="3815"/>
                    <a:pt x="2517" y="1260"/>
                    <a:pt x="97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43525" y="3018200"/>
              <a:ext cx="207000" cy="308425"/>
            </a:xfrm>
            <a:custGeom>
              <a:avLst/>
              <a:gdLst/>
              <a:ahLst/>
              <a:cxnLst/>
              <a:rect l="l" t="t" r="r" b="b"/>
              <a:pathLst>
                <a:path w="8280" h="12337" extrusionOk="0">
                  <a:moveTo>
                    <a:pt x="6289" y="854"/>
                  </a:moveTo>
                  <a:lnTo>
                    <a:pt x="6289" y="854"/>
                  </a:lnTo>
                  <a:cubicBezTo>
                    <a:pt x="5564" y="2263"/>
                    <a:pt x="4079" y="5075"/>
                    <a:pt x="3582" y="5075"/>
                  </a:cubicBezTo>
                  <a:cubicBezTo>
                    <a:pt x="3579" y="5075"/>
                    <a:pt x="3575" y="5075"/>
                    <a:pt x="3572" y="5074"/>
                  </a:cubicBezTo>
                  <a:cubicBezTo>
                    <a:pt x="3085" y="5032"/>
                    <a:pt x="1624" y="2516"/>
                    <a:pt x="1056" y="1503"/>
                  </a:cubicBezTo>
                  <a:lnTo>
                    <a:pt x="6289" y="854"/>
                  </a:lnTo>
                  <a:close/>
                  <a:moveTo>
                    <a:pt x="689" y="0"/>
                  </a:moveTo>
                  <a:lnTo>
                    <a:pt x="1" y="1623"/>
                  </a:lnTo>
                  <a:cubicBezTo>
                    <a:pt x="1" y="1623"/>
                    <a:pt x="3611" y="7143"/>
                    <a:pt x="3854" y="7629"/>
                  </a:cubicBezTo>
                  <a:cubicBezTo>
                    <a:pt x="4140" y="8116"/>
                    <a:pt x="6370" y="12337"/>
                    <a:pt x="6370" y="12337"/>
                  </a:cubicBezTo>
                  <a:lnTo>
                    <a:pt x="7344" y="11973"/>
                  </a:lnTo>
                  <a:cubicBezTo>
                    <a:pt x="7344" y="11973"/>
                    <a:pt x="5033" y="8808"/>
                    <a:pt x="4789" y="7305"/>
                  </a:cubicBezTo>
                  <a:cubicBezTo>
                    <a:pt x="4585" y="5763"/>
                    <a:pt x="8279" y="568"/>
                    <a:pt x="8279" y="568"/>
                  </a:cubicBezTo>
                  <a:lnTo>
                    <a:pt x="6695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9"/>
          <p:cNvGrpSpPr/>
          <p:nvPr/>
        </p:nvGrpSpPr>
        <p:grpSpPr>
          <a:xfrm>
            <a:off x="3284814" y="3448328"/>
            <a:ext cx="778687" cy="958807"/>
            <a:chOff x="703825" y="4176800"/>
            <a:chExt cx="513375" cy="632125"/>
          </a:xfrm>
        </p:grpSpPr>
        <p:sp>
          <p:nvSpPr>
            <p:cNvPr id="1454" name="Google Shape;1454;p59"/>
            <p:cNvSpPr/>
            <p:nvPr/>
          </p:nvSpPr>
          <p:spPr>
            <a:xfrm>
              <a:off x="703825" y="4176800"/>
              <a:ext cx="513375" cy="632125"/>
            </a:xfrm>
            <a:custGeom>
              <a:avLst/>
              <a:gdLst/>
              <a:ahLst/>
              <a:cxnLst/>
              <a:rect l="l" t="t" r="r" b="b"/>
              <a:pathLst>
                <a:path w="20535" h="25285" extrusionOk="0">
                  <a:moveTo>
                    <a:pt x="7955" y="0"/>
                  </a:moveTo>
                  <a:cubicBezTo>
                    <a:pt x="7955" y="0"/>
                    <a:pt x="7750" y="487"/>
                    <a:pt x="7020" y="692"/>
                  </a:cubicBezTo>
                  <a:cubicBezTo>
                    <a:pt x="6289" y="893"/>
                    <a:pt x="2436" y="2315"/>
                    <a:pt x="1867" y="2598"/>
                  </a:cubicBezTo>
                  <a:cubicBezTo>
                    <a:pt x="1257" y="2922"/>
                    <a:pt x="569" y="3857"/>
                    <a:pt x="488" y="5276"/>
                  </a:cubicBezTo>
                  <a:cubicBezTo>
                    <a:pt x="406" y="6698"/>
                    <a:pt x="121" y="8646"/>
                    <a:pt x="1" y="9133"/>
                  </a:cubicBezTo>
                  <a:cubicBezTo>
                    <a:pt x="1" y="9133"/>
                    <a:pt x="792" y="9771"/>
                    <a:pt x="2115" y="9771"/>
                  </a:cubicBezTo>
                  <a:cubicBezTo>
                    <a:pt x="2458" y="9771"/>
                    <a:pt x="2837" y="9728"/>
                    <a:pt x="3247" y="9620"/>
                  </a:cubicBezTo>
                  <a:cubicBezTo>
                    <a:pt x="3247" y="9620"/>
                    <a:pt x="3978" y="12256"/>
                    <a:pt x="4098" y="13473"/>
                  </a:cubicBezTo>
                  <a:cubicBezTo>
                    <a:pt x="4179" y="14691"/>
                    <a:pt x="4422" y="16963"/>
                    <a:pt x="4260" y="18872"/>
                  </a:cubicBezTo>
                  <a:cubicBezTo>
                    <a:pt x="4059" y="20778"/>
                    <a:pt x="3491" y="24512"/>
                    <a:pt x="3572" y="24879"/>
                  </a:cubicBezTo>
                  <a:cubicBezTo>
                    <a:pt x="3653" y="25161"/>
                    <a:pt x="9779" y="25284"/>
                    <a:pt x="10266" y="25284"/>
                  </a:cubicBezTo>
                  <a:lnTo>
                    <a:pt x="10308" y="25284"/>
                  </a:lnTo>
                  <a:cubicBezTo>
                    <a:pt x="10795" y="25284"/>
                    <a:pt x="16922" y="25161"/>
                    <a:pt x="17003" y="24879"/>
                  </a:cubicBezTo>
                  <a:cubicBezTo>
                    <a:pt x="17084" y="24512"/>
                    <a:pt x="16516" y="20778"/>
                    <a:pt x="16314" y="18872"/>
                  </a:cubicBezTo>
                  <a:cubicBezTo>
                    <a:pt x="16110" y="16963"/>
                    <a:pt x="16396" y="14691"/>
                    <a:pt x="16477" y="13473"/>
                  </a:cubicBezTo>
                  <a:cubicBezTo>
                    <a:pt x="16558" y="12256"/>
                    <a:pt x="17288" y="9620"/>
                    <a:pt x="17288" y="9620"/>
                  </a:cubicBezTo>
                  <a:cubicBezTo>
                    <a:pt x="17707" y="9728"/>
                    <a:pt x="18090" y="9771"/>
                    <a:pt x="18436" y="9771"/>
                  </a:cubicBezTo>
                  <a:cubicBezTo>
                    <a:pt x="19768" y="9771"/>
                    <a:pt x="20535" y="9133"/>
                    <a:pt x="20535" y="9133"/>
                  </a:cubicBezTo>
                  <a:cubicBezTo>
                    <a:pt x="20454" y="8646"/>
                    <a:pt x="20168" y="6698"/>
                    <a:pt x="20087" y="5276"/>
                  </a:cubicBezTo>
                  <a:cubicBezTo>
                    <a:pt x="20006" y="3857"/>
                    <a:pt x="19317" y="2922"/>
                    <a:pt x="18707" y="2598"/>
                  </a:cubicBezTo>
                  <a:cubicBezTo>
                    <a:pt x="18139" y="2315"/>
                    <a:pt x="14285" y="893"/>
                    <a:pt x="13555" y="692"/>
                  </a:cubicBezTo>
                  <a:cubicBezTo>
                    <a:pt x="12824" y="487"/>
                    <a:pt x="12581" y="0"/>
                    <a:pt x="12581" y="0"/>
                  </a:cubicBezTo>
                  <a:cubicBezTo>
                    <a:pt x="12214" y="812"/>
                    <a:pt x="10471" y="935"/>
                    <a:pt x="10266" y="935"/>
                  </a:cubicBezTo>
                  <a:cubicBezTo>
                    <a:pt x="10104" y="935"/>
                    <a:pt x="8360" y="812"/>
                    <a:pt x="7955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768750" y="4346275"/>
              <a:ext cx="16275" cy="73050"/>
            </a:xfrm>
            <a:custGeom>
              <a:avLst/>
              <a:gdLst/>
              <a:ahLst/>
              <a:cxnLst/>
              <a:rect l="l" t="t" r="r" b="b"/>
              <a:pathLst>
                <a:path w="651" h="2922" extrusionOk="0">
                  <a:moveTo>
                    <a:pt x="1" y="0"/>
                  </a:moveTo>
                  <a:lnTo>
                    <a:pt x="325" y="2922"/>
                  </a:lnTo>
                  <a:lnTo>
                    <a:pt x="650" y="28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134975" y="4346275"/>
              <a:ext cx="17300" cy="73050"/>
            </a:xfrm>
            <a:custGeom>
              <a:avLst/>
              <a:gdLst/>
              <a:ahLst/>
              <a:cxnLst/>
              <a:rect l="l" t="t" r="r" b="b"/>
              <a:pathLst>
                <a:path w="692" h="2922" extrusionOk="0">
                  <a:moveTo>
                    <a:pt x="692" y="0"/>
                  </a:moveTo>
                  <a:lnTo>
                    <a:pt x="0" y="2841"/>
                  </a:lnTo>
                  <a:lnTo>
                    <a:pt x="325" y="292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958425" y="4200175"/>
              <a:ext cx="5150" cy="608750"/>
            </a:xfrm>
            <a:custGeom>
              <a:avLst/>
              <a:gdLst/>
              <a:ahLst/>
              <a:cxnLst/>
              <a:rect l="l" t="t" r="r" b="b"/>
              <a:pathLst>
                <a:path w="206" h="24350" extrusionOk="0">
                  <a:moveTo>
                    <a:pt x="1" y="0"/>
                  </a:moveTo>
                  <a:lnTo>
                    <a:pt x="1" y="24349"/>
                  </a:lnTo>
                  <a:lnTo>
                    <a:pt x="206" y="2434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31175" y="4192050"/>
              <a:ext cx="192800" cy="228250"/>
            </a:xfrm>
            <a:custGeom>
              <a:avLst/>
              <a:gdLst/>
              <a:ahLst/>
              <a:cxnLst/>
              <a:rect l="l" t="t" r="r" b="b"/>
              <a:pathLst>
                <a:path w="7712" h="9130" extrusionOk="0">
                  <a:moveTo>
                    <a:pt x="7630" y="1"/>
                  </a:moveTo>
                  <a:cubicBezTo>
                    <a:pt x="7429" y="364"/>
                    <a:pt x="6130" y="894"/>
                    <a:pt x="4913" y="1380"/>
                  </a:cubicBezTo>
                  <a:cubicBezTo>
                    <a:pt x="3289" y="2030"/>
                    <a:pt x="1624" y="2718"/>
                    <a:pt x="1017" y="3449"/>
                  </a:cubicBezTo>
                  <a:cubicBezTo>
                    <a:pt x="1" y="4708"/>
                    <a:pt x="1" y="8318"/>
                    <a:pt x="1" y="9010"/>
                  </a:cubicBezTo>
                  <a:cubicBezTo>
                    <a:pt x="244" y="9091"/>
                    <a:pt x="488" y="9130"/>
                    <a:pt x="812" y="9130"/>
                  </a:cubicBezTo>
                  <a:cubicBezTo>
                    <a:pt x="731" y="8724"/>
                    <a:pt x="569" y="7750"/>
                    <a:pt x="611" y="6818"/>
                  </a:cubicBezTo>
                  <a:cubicBezTo>
                    <a:pt x="650" y="5276"/>
                    <a:pt x="893" y="4179"/>
                    <a:pt x="1299" y="3692"/>
                  </a:cubicBezTo>
                  <a:cubicBezTo>
                    <a:pt x="1828" y="3004"/>
                    <a:pt x="3533" y="2312"/>
                    <a:pt x="5033" y="1705"/>
                  </a:cubicBezTo>
                  <a:cubicBezTo>
                    <a:pt x="6656" y="1056"/>
                    <a:pt x="7468" y="488"/>
                    <a:pt x="7711" y="40"/>
                  </a:cubicBezTo>
                  <a:cubicBezTo>
                    <a:pt x="7672" y="40"/>
                    <a:pt x="7672" y="1"/>
                    <a:pt x="7630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998050" y="4192050"/>
              <a:ext cx="192775" cy="228250"/>
            </a:xfrm>
            <a:custGeom>
              <a:avLst/>
              <a:gdLst/>
              <a:ahLst/>
              <a:cxnLst/>
              <a:rect l="l" t="t" r="r" b="b"/>
              <a:pathLst>
                <a:path w="7711" h="9130" extrusionOk="0">
                  <a:moveTo>
                    <a:pt x="81" y="1"/>
                  </a:moveTo>
                  <a:cubicBezTo>
                    <a:pt x="39" y="1"/>
                    <a:pt x="39" y="40"/>
                    <a:pt x="0" y="40"/>
                  </a:cubicBezTo>
                  <a:cubicBezTo>
                    <a:pt x="283" y="488"/>
                    <a:pt x="1094" y="1056"/>
                    <a:pt x="2679" y="1705"/>
                  </a:cubicBezTo>
                  <a:cubicBezTo>
                    <a:pt x="4179" y="2312"/>
                    <a:pt x="5883" y="3004"/>
                    <a:pt x="6412" y="3692"/>
                  </a:cubicBezTo>
                  <a:cubicBezTo>
                    <a:pt x="6857" y="4179"/>
                    <a:pt x="7100" y="5276"/>
                    <a:pt x="7100" y="6818"/>
                  </a:cubicBezTo>
                  <a:cubicBezTo>
                    <a:pt x="7143" y="7750"/>
                    <a:pt x="6980" y="8724"/>
                    <a:pt x="6938" y="9130"/>
                  </a:cubicBezTo>
                  <a:cubicBezTo>
                    <a:pt x="7224" y="9130"/>
                    <a:pt x="7467" y="9091"/>
                    <a:pt x="7711" y="9010"/>
                  </a:cubicBezTo>
                  <a:cubicBezTo>
                    <a:pt x="7711" y="8318"/>
                    <a:pt x="7711" y="4708"/>
                    <a:pt x="6695" y="3449"/>
                  </a:cubicBezTo>
                  <a:cubicBezTo>
                    <a:pt x="6088" y="2718"/>
                    <a:pt x="4422" y="2030"/>
                    <a:pt x="2799" y="1380"/>
                  </a:cubicBezTo>
                  <a:cubicBezTo>
                    <a:pt x="1581" y="894"/>
                    <a:pt x="283" y="364"/>
                    <a:pt x="8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91075" y="4472075"/>
              <a:ext cx="65925" cy="331725"/>
            </a:xfrm>
            <a:custGeom>
              <a:avLst/>
              <a:gdLst/>
              <a:ahLst/>
              <a:cxnLst/>
              <a:rect l="l" t="t" r="r" b="b"/>
              <a:pathLst>
                <a:path w="2637" h="13269" extrusionOk="0">
                  <a:moveTo>
                    <a:pt x="325" y="0"/>
                  </a:moveTo>
                  <a:cubicBezTo>
                    <a:pt x="445" y="607"/>
                    <a:pt x="569" y="1218"/>
                    <a:pt x="608" y="1662"/>
                  </a:cubicBezTo>
                  <a:cubicBezTo>
                    <a:pt x="689" y="2880"/>
                    <a:pt x="932" y="5152"/>
                    <a:pt x="770" y="7061"/>
                  </a:cubicBezTo>
                  <a:cubicBezTo>
                    <a:pt x="569" y="8967"/>
                    <a:pt x="1" y="12701"/>
                    <a:pt x="82" y="13068"/>
                  </a:cubicBezTo>
                  <a:cubicBezTo>
                    <a:pt x="121" y="13149"/>
                    <a:pt x="731" y="13230"/>
                    <a:pt x="1624" y="13269"/>
                  </a:cubicBezTo>
                  <a:cubicBezTo>
                    <a:pt x="2150" y="10915"/>
                    <a:pt x="2637" y="7182"/>
                    <a:pt x="2637" y="4584"/>
                  </a:cubicBezTo>
                  <a:cubicBezTo>
                    <a:pt x="2556" y="974"/>
                    <a:pt x="325" y="0"/>
                    <a:pt x="32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063950" y="4472075"/>
              <a:ext cx="66975" cy="331725"/>
            </a:xfrm>
            <a:custGeom>
              <a:avLst/>
              <a:gdLst/>
              <a:ahLst/>
              <a:cxnLst/>
              <a:rect l="l" t="t" r="r" b="b"/>
              <a:pathLst>
                <a:path w="2679" h="13269" extrusionOk="0">
                  <a:moveTo>
                    <a:pt x="2354" y="0"/>
                  </a:moveTo>
                  <a:lnTo>
                    <a:pt x="2354" y="0"/>
                  </a:lnTo>
                  <a:cubicBezTo>
                    <a:pt x="2354" y="0"/>
                    <a:pt x="82" y="974"/>
                    <a:pt x="43" y="4584"/>
                  </a:cubicBezTo>
                  <a:cubicBezTo>
                    <a:pt x="0" y="7182"/>
                    <a:pt x="530" y="10915"/>
                    <a:pt x="1056" y="13269"/>
                  </a:cubicBezTo>
                  <a:cubicBezTo>
                    <a:pt x="1909" y="13230"/>
                    <a:pt x="2559" y="13149"/>
                    <a:pt x="2598" y="13068"/>
                  </a:cubicBezTo>
                  <a:cubicBezTo>
                    <a:pt x="2679" y="12701"/>
                    <a:pt x="2111" y="8967"/>
                    <a:pt x="1909" y="7061"/>
                  </a:cubicBezTo>
                  <a:cubicBezTo>
                    <a:pt x="1705" y="5152"/>
                    <a:pt x="1991" y="2880"/>
                    <a:pt x="2072" y="1662"/>
                  </a:cubicBezTo>
                  <a:cubicBezTo>
                    <a:pt x="2111" y="1218"/>
                    <a:pt x="2234" y="607"/>
                    <a:pt x="2354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1065573" y="3672693"/>
            <a:ext cx="1312846" cy="510076"/>
            <a:chOff x="531350" y="3637800"/>
            <a:chExt cx="556975" cy="216400"/>
          </a:xfrm>
        </p:grpSpPr>
        <p:sp>
          <p:nvSpPr>
            <p:cNvPr id="1463" name="Google Shape;1463;p59"/>
            <p:cNvSpPr/>
            <p:nvPr/>
          </p:nvSpPr>
          <p:spPr>
            <a:xfrm>
              <a:off x="850900" y="3692900"/>
              <a:ext cx="211800" cy="132900"/>
            </a:xfrm>
            <a:custGeom>
              <a:avLst/>
              <a:gdLst/>
              <a:ahLst/>
              <a:cxnLst/>
              <a:rect l="l" t="t" r="r" b="b"/>
              <a:pathLst>
                <a:path w="8472" h="5316" extrusionOk="0">
                  <a:moveTo>
                    <a:pt x="6211" y="445"/>
                  </a:moveTo>
                  <a:lnTo>
                    <a:pt x="6197" y="460"/>
                  </a:lnTo>
                  <a:lnTo>
                    <a:pt x="6197" y="460"/>
                  </a:lnTo>
                  <a:cubicBezTo>
                    <a:pt x="6771" y="527"/>
                    <a:pt x="7273" y="603"/>
                    <a:pt x="7630" y="689"/>
                  </a:cubicBezTo>
                  <a:cubicBezTo>
                    <a:pt x="7305" y="608"/>
                    <a:pt x="6779" y="526"/>
                    <a:pt x="6211" y="445"/>
                  </a:cubicBezTo>
                  <a:close/>
                  <a:moveTo>
                    <a:pt x="611" y="1"/>
                  </a:moveTo>
                  <a:lnTo>
                    <a:pt x="611" y="1"/>
                  </a:lnTo>
                  <a:cubicBezTo>
                    <a:pt x="1" y="186"/>
                    <a:pt x="827" y="1144"/>
                    <a:pt x="2058" y="2196"/>
                  </a:cubicBezTo>
                  <a:lnTo>
                    <a:pt x="2058" y="2196"/>
                  </a:lnTo>
                  <a:cubicBezTo>
                    <a:pt x="1722" y="1893"/>
                    <a:pt x="1420" y="1621"/>
                    <a:pt x="1179" y="1380"/>
                  </a:cubicBezTo>
                  <a:lnTo>
                    <a:pt x="2396" y="121"/>
                  </a:lnTo>
                  <a:cubicBezTo>
                    <a:pt x="1341" y="40"/>
                    <a:pt x="611" y="1"/>
                    <a:pt x="611" y="1"/>
                  </a:cubicBezTo>
                  <a:close/>
                  <a:moveTo>
                    <a:pt x="2760" y="163"/>
                  </a:moveTo>
                  <a:lnTo>
                    <a:pt x="2760" y="163"/>
                  </a:lnTo>
                  <a:cubicBezTo>
                    <a:pt x="3247" y="202"/>
                    <a:pt x="3734" y="244"/>
                    <a:pt x="4263" y="283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178" y="2298"/>
                    <a:pt x="2118" y="2246"/>
                    <a:pt x="2058" y="2196"/>
                  </a:cubicBezTo>
                  <a:lnTo>
                    <a:pt x="2058" y="2196"/>
                  </a:lnTo>
                  <a:cubicBezTo>
                    <a:pt x="2116" y="2248"/>
                    <a:pt x="2174" y="2300"/>
                    <a:pt x="2234" y="2354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970" y="2959"/>
                    <a:pt x="3819" y="3591"/>
                    <a:pt x="4589" y="4113"/>
                  </a:cubicBezTo>
                  <a:lnTo>
                    <a:pt x="4589" y="4113"/>
                  </a:lnTo>
                  <a:cubicBezTo>
                    <a:pt x="4196" y="3837"/>
                    <a:pt x="3804" y="3563"/>
                    <a:pt x="3451" y="3286"/>
                  </a:cubicBezTo>
                  <a:lnTo>
                    <a:pt x="6197" y="460"/>
                  </a:lnTo>
                  <a:lnTo>
                    <a:pt x="6197" y="460"/>
                  </a:lnTo>
                  <a:cubicBezTo>
                    <a:pt x="5139" y="336"/>
                    <a:pt x="3839" y="241"/>
                    <a:pt x="2760" y="163"/>
                  </a:cubicBezTo>
                  <a:close/>
                  <a:moveTo>
                    <a:pt x="4589" y="4113"/>
                  </a:moveTo>
                  <a:lnTo>
                    <a:pt x="4589" y="4113"/>
                  </a:lnTo>
                  <a:cubicBezTo>
                    <a:pt x="4601" y="4122"/>
                    <a:pt x="4614" y="4131"/>
                    <a:pt x="4627" y="4140"/>
                  </a:cubicBezTo>
                  <a:lnTo>
                    <a:pt x="4627" y="4139"/>
                  </a:lnTo>
                  <a:lnTo>
                    <a:pt x="4627" y="4139"/>
                  </a:lnTo>
                  <a:cubicBezTo>
                    <a:pt x="4614" y="4131"/>
                    <a:pt x="4602" y="4122"/>
                    <a:pt x="4589" y="4113"/>
                  </a:cubicBezTo>
                  <a:close/>
                  <a:moveTo>
                    <a:pt x="7915" y="770"/>
                  </a:moveTo>
                  <a:lnTo>
                    <a:pt x="4627" y="4139"/>
                  </a:lnTo>
                  <a:lnTo>
                    <a:pt x="4627" y="4139"/>
                  </a:lnTo>
                  <a:cubicBezTo>
                    <a:pt x="5245" y="4557"/>
                    <a:pt x="5809" y="4902"/>
                    <a:pt x="6216" y="5109"/>
                  </a:cubicBezTo>
                  <a:lnTo>
                    <a:pt x="6216" y="5109"/>
                  </a:lnTo>
                  <a:lnTo>
                    <a:pt x="7792" y="3491"/>
                  </a:lnTo>
                  <a:lnTo>
                    <a:pt x="7792" y="3491"/>
                  </a:lnTo>
                  <a:cubicBezTo>
                    <a:pt x="7737" y="3674"/>
                    <a:pt x="7676" y="3853"/>
                    <a:pt x="7611" y="4023"/>
                  </a:cubicBezTo>
                  <a:lnTo>
                    <a:pt x="7611" y="4023"/>
                  </a:lnTo>
                  <a:cubicBezTo>
                    <a:pt x="8081" y="2842"/>
                    <a:pt x="8471" y="1222"/>
                    <a:pt x="8198" y="893"/>
                  </a:cubicBezTo>
                  <a:cubicBezTo>
                    <a:pt x="8159" y="851"/>
                    <a:pt x="8078" y="812"/>
                    <a:pt x="7915" y="770"/>
                  </a:cubicBezTo>
                  <a:close/>
                  <a:moveTo>
                    <a:pt x="6216" y="5109"/>
                  </a:moveTo>
                  <a:lnTo>
                    <a:pt x="6211" y="5114"/>
                  </a:lnTo>
                  <a:cubicBezTo>
                    <a:pt x="6249" y="5130"/>
                    <a:pt x="6286" y="5146"/>
                    <a:pt x="6322" y="5161"/>
                  </a:cubicBezTo>
                  <a:lnTo>
                    <a:pt x="6322" y="5161"/>
                  </a:lnTo>
                  <a:cubicBezTo>
                    <a:pt x="6288" y="5144"/>
                    <a:pt x="6253" y="5127"/>
                    <a:pt x="6216" y="5109"/>
                  </a:cubicBezTo>
                  <a:close/>
                  <a:moveTo>
                    <a:pt x="7611" y="4023"/>
                  </a:moveTo>
                  <a:cubicBezTo>
                    <a:pt x="7384" y="4594"/>
                    <a:pt x="7139" y="5063"/>
                    <a:pt x="6941" y="5234"/>
                  </a:cubicBezTo>
                  <a:cubicBezTo>
                    <a:pt x="7130" y="5078"/>
                    <a:pt x="7390" y="4605"/>
                    <a:pt x="7611" y="4023"/>
                  </a:cubicBezTo>
                  <a:close/>
                  <a:moveTo>
                    <a:pt x="6322" y="5161"/>
                  </a:moveTo>
                  <a:cubicBezTo>
                    <a:pt x="6530" y="5260"/>
                    <a:pt x="6688" y="5315"/>
                    <a:pt x="6779" y="5315"/>
                  </a:cubicBezTo>
                  <a:cubicBezTo>
                    <a:pt x="6709" y="5315"/>
                    <a:pt x="6547" y="5255"/>
                    <a:pt x="6322" y="5161"/>
                  </a:cubicBezTo>
                  <a:close/>
                </a:path>
              </a:pathLst>
            </a:custGeom>
            <a:solidFill>
              <a:srgbClr val="8FE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880350" y="3695900"/>
              <a:ext cx="77150" cy="55875"/>
            </a:xfrm>
            <a:custGeom>
              <a:avLst/>
              <a:gdLst/>
              <a:ahLst/>
              <a:cxnLst/>
              <a:rect l="l" t="t" r="r" b="b"/>
              <a:pathLst>
                <a:path w="3086" h="2235" extrusionOk="0">
                  <a:moveTo>
                    <a:pt x="1218" y="1"/>
                  </a:moveTo>
                  <a:lnTo>
                    <a:pt x="1" y="1260"/>
                  </a:lnTo>
                  <a:cubicBezTo>
                    <a:pt x="283" y="1543"/>
                    <a:pt x="650" y="1867"/>
                    <a:pt x="1056" y="2234"/>
                  </a:cubicBezTo>
                  <a:lnTo>
                    <a:pt x="3085" y="163"/>
                  </a:lnTo>
                  <a:cubicBezTo>
                    <a:pt x="2556" y="124"/>
                    <a:pt x="2069" y="82"/>
                    <a:pt x="1582" y="43"/>
                  </a:cubicBezTo>
                  <a:cubicBezTo>
                    <a:pt x="1462" y="1"/>
                    <a:pt x="1338" y="1"/>
                    <a:pt x="1218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937175" y="3704025"/>
              <a:ext cx="111625" cy="92375"/>
            </a:xfrm>
            <a:custGeom>
              <a:avLst/>
              <a:gdLst/>
              <a:ahLst/>
              <a:cxnLst/>
              <a:rect l="l" t="t" r="r" b="b"/>
              <a:pathLst>
                <a:path w="4465" h="3695" extrusionOk="0">
                  <a:moveTo>
                    <a:pt x="2760" y="0"/>
                  </a:moveTo>
                  <a:lnTo>
                    <a:pt x="0" y="2841"/>
                  </a:lnTo>
                  <a:cubicBezTo>
                    <a:pt x="364" y="3127"/>
                    <a:pt x="770" y="3409"/>
                    <a:pt x="1176" y="3695"/>
                  </a:cubicBezTo>
                  <a:lnTo>
                    <a:pt x="4464" y="325"/>
                  </a:lnTo>
                  <a:cubicBezTo>
                    <a:pt x="4383" y="286"/>
                    <a:pt x="4302" y="286"/>
                    <a:pt x="4179" y="244"/>
                  </a:cubicBezTo>
                  <a:cubicBezTo>
                    <a:pt x="3854" y="163"/>
                    <a:pt x="3328" y="81"/>
                    <a:pt x="2760" y="0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006150" y="3780150"/>
              <a:ext cx="39550" cy="45650"/>
            </a:xfrm>
            <a:custGeom>
              <a:avLst/>
              <a:gdLst/>
              <a:ahLst/>
              <a:cxnLst/>
              <a:rect l="l" t="t" r="r" b="b"/>
              <a:pathLst>
                <a:path w="1582" h="1826" extrusionOk="0">
                  <a:moveTo>
                    <a:pt x="1582" y="1"/>
                  </a:moveTo>
                  <a:lnTo>
                    <a:pt x="1" y="1624"/>
                  </a:lnTo>
                  <a:cubicBezTo>
                    <a:pt x="283" y="1744"/>
                    <a:pt x="488" y="1825"/>
                    <a:pt x="569" y="1825"/>
                  </a:cubicBezTo>
                  <a:lnTo>
                    <a:pt x="650" y="1825"/>
                  </a:lnTo>
                  <a:cubicBezTo>
                    <a:pt x="650" y="1786"/>
                    <a:pt x="689" y="1786"/>
                    <a:pt x="731" y="1744"/>
                  </a:cubicBezTo>
                  <a:cubicBezTo>
                    <a:pt x="975" y="1543"/>
                    <a:pt x="1339" y="812"/>
                    <a:pt x="1582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31350" y="3637800"/>
              <a:ext cx="556975" cy="216400"/>
            </a:xfrm>
            <a:custGeom>
              <a:avLst/>
              <a:gdLst/>
              <a:ahLst/>
              <a:cxnLst/>
              <a:rect l="l" t="t" r="r" b="b"/>
              <a:pathLst>
                <a:path w="22279" h="8656" extrusionOk="0">
                  <a:moveTo>
                    <a:pt x="11960" y="901"/>
                  </a:moveTo>
                  <a:cubicBezTo>
                    <a:pt x="12139" y="901"/>
                    <a:pt x="12256" y="906"/>
                    <a:pt x="12256" y="906"/>
                  </a:cubicBezTo>
                  <a:cubicBezTo>
                    <a:pt x="11565" y="1188"/>
                    <a:pt x="12013" y="2081"/>
                    <a:pt x="12013" y="2081"/>
                  </a:cubicBezTo>
                  <a:cubicBezTo>
                    <a:pt x="12013" y="2081"/>
                    <a:pt x="10104" y="1675"/>
                    <a:pt x="10146" y="1351"/>
                  </a:cubicBezTo>
                  <a:cubicBezTo>
                    <a:pt x="10146" y="949"/>
                    <a:pt x="11378" y="901"/>
                    <a:pt x="11960" y="901"/>
                  </a:cubicBezTo>
                  <a:close/>
                  <a:moveTo>
                    <a:pt x="11807" y="1"/>
                  </a:moveTo>
                  <a:cubicBezTo>
                    <a:pt x="8074" y="1"/>
                    <a:pt x="1095" y="52"/>
                    <a:pt x="1095" y="52"/>
                  </a:cubicBezTo>
                  <a:lnTo>
                    <a:pt x="1" y="1188"/>
                  </a:lnTo>
                  <a:lnTo>
                    <a:pt x="689" y="2042"/>
                  </a:lnTo>
                  <a:lnTo>
                    <a:pt x="1624" y="945"/>
                  </a:lnTo>
                  <a:lnTo>
                    <a:pt x="11890" y="2893"/>
                  </a:lnTo>
                  <a:cubicBezTo>
                    <a:pt x="13149" y="4152"/>
                    <a:pt x="18831" y="8655"/>
                    <a:pt x="18831" y="8655"/>
                  </a:cubicBezTo>
                  <a:cubicBezTo>
                    <a:pt x="21428" y="6831"/>
                    <a:pt x="22278" y="1919"/>
                    <a:pt x="22278" y="1919"/>
                  </a:cubicBezTo>
                  <a:cubicBezTo>
                    <a:pt x="22035" y="1393"/>
                    <a:pt x="15584" y="52"/>
                    <a:pt x="13880" y="13"/>
                  </a:cubicBezTo>
                  <a:cubicBezTo>
                    <a:pt x="13528" y="4"/>
                    <a:pt x="12777" y="1"/>
                    <a:pt x="11807" y="1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831150" y="3672600"/>
              <a:ext cx="234850" cy="143125"/>
            </a:xfrm>
            <a:custGeom>
              <a:avLst/>
              <a:gdLst/>
              <a:ahLst/>
              <a:cxnLst/>
              <a:rect l="l" t="t" r="r" b="b"/>
              <a:pathLst>
                <a:path w="9394" h="5725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0" y="321"/>
                    <a:pt x="6523" y="5725"/>
                    <a:pt x="7295" y="5725"/>
                  </a:cubicBezTo>
                  <a:cubicBezTo>
                    <a:pt x="7307" y="5725"/>
                    <a:pt x="7317" y="5724"/>
                    <a:pt x="7326" y="5721"/>
                  </a:cubicBezTo>
                  <a:cubicBezTo>
                    <a:pt x="7975" y="5559"/>
                    <a:pt x="9394" y="1988"/>
                    <a:pt x="9030" y="1420"/>
                  </a:cubicBezTo>
                  <a:cubicBezTo>
                    <a:pt x="8624" y="894"/>
                    <a:pt x="1482" y="1"/>
                    <a:pt x="1482" y="1"/>
                  </a:cubicBezTo>
                  <a:close/>
                </a:path>
              </a:pathLst>
            </a:custGeom>
            <a:solidFill>
              <a:srgbClr val="5FD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880350" y="3678700"/>
              <a:ext cx="79175" cy="54800"/>
            </a:xfrm>
            <a:custGeom>
              <a:avLst/>
              <a:gdLst/>
              <a:ahLst/>
              <a:cxnLst/>
              <a:rect l="l" t="t" r="r" b="b"/>
              <a:pathLst>
                <a:path w="3167" h="2192" extrusionOk="0">
                  <a:moveTo>
                    <a:pt x="1338" y="0"/>
                  </a:moveTo>
                  <a:lnTo>
                    <a:pt x="1" y="1137"/>
                  </a:lnTo>
                  <a:cubicBezTo>
                    <a:pt x="283" y="1461"/>
                    <a:pt x="608" y="1825"/>
                    <a:pt x="975" y="2192"/>
                  </a:cubicBezTo>
                  <a:lnTo>
                    <a:pt x="3166" y="283"/>
                  </a:lnTo>
                  <a:cubicBezTo>
                    <a:pt x="2517" y="163"/>
                    <a:pt x="1868" y="82"/>
                    <a:pt x="1338" y="0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933125" y="3693875"/>
              <a:ext cx="116650" cy="88325"/>
            </a:xfrm>
            <a:custGeom>
              <a:avLst/>
              <a:gdLst/>
              <a:ahLst/>
              <a:cxnLst/>
              <a:rect l="l" t="t" r="r" b="b"/>
              <a:pathLst>
                <a:path w="4666" h="3533" extrusionOk="0">
                  <a:moveTo>
                    <a:pt x="3003" y="1"/>
                  </a:moveTo>
                  <a:lnTo>
                    <a:pt x="0" y="2598"/>
                  </a:lnTo>
                  <a:cubicBezTo>
                    <a:pt x="364" y="2922"/>
                    <a:pt x="769" y="3247"/>
                    <a:pt x="1136" y="3533"/>
                  </a:cubicBezTo>
                  <a:lnTo>
                    <a:pt x="4665" y="449"/>
                  </a:lnTo>
                  <a:cubicBezTo>
                    <a:pt x="4341" y="286"/>
                    <a:pt x="3734" y="163"/>
                    <a:pt x="300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000075" y="3773000"/>
              <a:ext cx="41575" cy="42850"/>
            </a:xfrm>
            <a:custGeom>
              <a:avLst/>
              <a:gdLst/>
              <a:ahLst/>
              <a:cxnLst/>
              <a:rect l="l" t="t" r="r" b="b"/>
              <a:pathLst>
                <a:path w="1663" h="1714" extrusionOk="0">
                  <a:moveTo>
                    <a:pt x="1663" y="1"/>
                  </a:moveTo>
                  <a:lnTo>
                    <a:pt x="0" y="1462"/>
                  </a:lnTo>
                  <a:cubicBezTo>
                    <a:pt x="245" y="1602"/>
                    <a:pt x="431" y="1714"/>
                    <a:pt x="529" y="1714"/>
                  </a:cubicBezTo>
                  <a:cubicBezTo>
                    <a:pt x="545" y="1714"/>
                    <a:pt x="558" y="1711"/>
                    <a:pt x="569" y="1705"/>
                  </a:cubicBezTo>
                  <a:cubicBezTo>
                    <a:pt x="851" y="1624"/>
                    <a:pt x="1299" y="855"/>
                    <a:pt x="166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9"/>
          <p:cNvGrpSpPr/>
          <p:nvPr/>
        </p:nvGrpSpPr>
        <p:grpSpPr>
          <a:xfrm>
            <a:off x="4883349" y="1806818"/>
            <a:ext cx="1312819" cy="736626"/>
            <a:chOff x="1488025" y="2816250"/>
            <a:chExt cx="656475" cy="368350"/>
          </a:xfrm>
        </p:grpSpPr>
        <p:sp>
          <p:nvSpPr>
            <p:cNvPr id="1473" name="Google Shape;1473;p59"/>
            <p:cNvSpPr/>
            <p:nvPr/>
          </p:nvSpPr>
          <p:spPr>
            <a:xfrm>
              <a:off x="1682825" y="2923875"/>
              <a:ext cx="172500" cy="260725"/>
            </a:xfrm>
            <a:custGeom>
              <a:avLst/>
              <a:gdLst/>
              <a:ahLst/>
              <a:cxnLst/>
              <a:rect l="l" t="t" r="r" b="b"/>
              <a:pathLst>
                <a:path w="6900" h="10429" extrusionOk="0">
                  <a:moveTo>
                    <a:pt x="0" y="1"/>
                  </a:moveTo>
                  <a:lnTo>
                    <a:pt x="3328" y="10429"/>
                  </a:lnTo>
                  <a:lnTo>
                    <a:pt x="6899" y="10429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488025" y="2816250"/>
              <a:ext cx="656475" cy="140200"/>
            </a:xfrm>
            <a:custGeom>
              <a:avLst/>
              <a:gdLst/>
              <a:ahLst/>
              <a:cxnLst/>
              <a:rect l="l" t="t" r="r" b="b"/>
              <a:pathLst>
                <a:path w="26259" h="5608" extrusionOk="0">
                  <a:moveTo>
                    <a:pt x="20702" y="0"/>
                  </a:moveTo>
                  <a:cubicBezTo>
                    <a:pt x="18662" y="0"/>
                    <a:pt x="16209" y="214"/>
                    <a:pt x="14285" y="530"/>
                  </a:cubicBezTo>
                  <a:cubicBezTo>
                    <a:pt x="13247" y="687"/>
                    <a:pt x="12058" y="734"/>
                    <a:pt x="10828" y="734"/>
                  </a:cubicBezTo>
                  <a:cubicBezTo>
                    <a:pt x="9006" y="734"/>
                    <a:pt x="7092" y="631"/>
                    <a:pt x="5442" y="631"/>
                  </a:cubicBezTo>
                  <a:cubicBezTo>
                    <a:pt x="5031" y="631"/>
                    <a:pt x="4636" y="637"/>
                    <a:pt x="4263" y="653"/>
                  </a:cubicBezTo>
                  <a:cubicBezTo>
                    <a:pt x="1380" y="734"/>
                    <a:pt x="611" y="2277"/>
                    <a:pt x="286" y="3046"/>
                  </a:cubicBezTo>
                  <a:cubicBezTo>
                    <a:pt x="1" y="3819"/>
                    <a:pt x="488" y="4143"/>
                    <a:pt x="488" y="4143"/>
                  </a:cubicBezTo>
                  <a:cubicBezTo>
                    <a:pt x="531" y="4209"/>
                    <a:pt x="709" y="4230"/>
                    <a:pt x="979" y="4230"/>
                  </a:cubicBezTo>
                  <a:cubicBezTo>
                    <a:pt x="1473" y="4230"/>
                    <a:pt x="2277" y="4160"/>
                    <a:pt x="3148" y="4160"/>
                  </a:cubicBezTo>
                  <a:cubicBezTo>
                    <a:pt x="3567" y="4160"/>
                    <a:pt x="4002" y="4176"/>
                    <a:pt x="4426" y="4225"/>
                  </a:cubicBezTo>
                  <a:cubicBezTo>
                    <a:pt x="6169" y="4426"/>
                    <a:pt x="8198" y="5523"/>
                    <a:pt x="9497" y="5604"/>
                  </a:cubicBezTo>
                  <a:cubicBezTo>
                    <a:pt x="9562" y="5606"/>
                    <a:pt x="9625" y="5607"/>
                    <a:pt x="9686" y="5607"/>
                  </a:cubicBezTo>
                  <a:cubicBezTo>
                    <a:pt x="10864" y="5607"/>
                    <a:pt x="11154" y="5250"/>
                    <a:pt x="12581" y="4669"/>
                  </a:cubicBezTo>
                  <a:cubicBezTo>
                    <a:pt x="14084" y="4101"/>
                    <a:pt x="15827" y="3332"/>
                    <a:pt x="18830" y="3046"/>
                  </a:cubicBezTo>
                  <a:cubicBezTo>
                    <a:pt x="21795" y="2764"/>
                    <a:pt x="24431" y="2520"/>
                    <a:pt x="25324" y="2072"/>
                  </a:cubicBezTo>
                  <a:cubicBezTo>
                    <a:pt x="26259" y="1627"/>
                    <a:pt x="25567" y="611"/>
                    <a:pt x="23499" y="205"/>
                  </a:cubicBezTo>
                  <a:cubicBezTo>
                    <a:pt x="22787" y="63"/>
                    <a:pt x="21805" y="0"/>
                    <a:pt x="20702" y="0"/>
                  </a:cubicBezTo>
                  <a:close/>
                </a:path>
              </a:pathLst>
            </a:custGeom>
            <a:solidFill>
              <a:srgbClr val="46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488025" y="2867075"/>
              <a:ext cx="646325" cy="114700"/>
            </a:xfrm>
            <a:custGeom>
              <a:avLst/>
              <a:gdLst/>
              <a:ahLst/>
              <a:cxnLst/>
              <a:rect l="l" t="t" r="r" b="b"/>
              <a:pathLst>
                <a:path w="25853" h="4588" extrusionOk="0">
                  <a:moveTo>
                    <a:pt x="25405" y="0"/>
                  </a:moveTo>
                  <a:cubicBezTo>
                    <a:pt x="25405" y="0"/>
                    <a:pt x="25366" y="39"/>
                    <a:pt x="25324" y="39"/>
                  </a:cubicBezTo>
                  <a:cubicBezTo>
                    <a:pt x="24431" y="487"/>
                    <a:pt x="21795" y="731"/>
                    <a:pt x="18830" y="1013"/>
                  </a:cubicBezTo>
                  <a:cubicBezTo>
                    <a:pt x="15827" y="1299"/>
                    <a:pt x="14084" y="2068"/>
                    <a:pt x="12581" y="2636"/>
                  </a:cubicBezTo>
                  <a:cubicBezTo>
                    <a:pt x="11154" y="3217"/>
                    <a:pt x="10864" y="3574"/>
                    <a:pt x="9686" y="3574"/>
                  </a:cubicBezTo>
                  <a:cubicBezTo>
                    <a:pt x="9625" y="3574"/>
                    <a:pt x="9562" y="3573"/>
                    <a:pt x="9497" y="3571"/>
                  </a:cubicBezTo>
                  <a:cubicBezTo>
                    <a:pt x="8198" y="3490"/>
                    <a:pt x="6169" y="2393"/>
                    <a:pt x="4426" y="2192"/>
                  </a:cubicBezTo>
                  <a:cubicBezTo>
                    <a:pt x="4002" y="2143"/>
                    <a:pt x="3567" y="2127"/>
                    <a:pt x="3148" y="2127"/>
                  </a:cubicBezTo>
                  <a:cubicBezTo>
                    <a:pt x="2277" y="2127"/>
                    <a:pt x="1473" y="2197"/>
                    <a:pt x="979" y="2197"/>
                  </a:cubicBezTo>
                  <a:cubicBezTo>
                    <a:pt x="709" y="2197"/>
                    <a:pt x="531" y="2176"/>
                    <a:pt x="488" y="2110"/>
                  </a:cubicBezTo>
                  <a:cubicBezTo>
                    <a:pt x="488" y="2110"/>
                    <a:pt x="406" y="2068"/>
                    <a:pt x="325" y="1948"/>
                  </a:cubicBezTo>
                  <a:cubicBezTo>
                    <a:pt x="325" y="1987"/>
                    <a:pt x="325" y="2029"/>
                    <a:pt x="286" y="2029"/>
                  </a:cubicBezTo>
                  <a:cubicBezTo>
                    <a:pt x="1" y="2799"/>
                    <a:pt x="488" y="3123"/>
                    <a:pt x="488" y="3123"/>
                  </a:cubicBezTo>
                  <a:cubicBezTo>
                    <a:pt x="532" y="3189"/>
                    <a:pt x="711" y="3211"/>
                    <a:pt x="984" y="3211"/>
                  </a:cubicBezTo>
                  <a:cubicBezTo>
                    <a:pt x="1480" y="3211"/>
                    <a:pt x="2284" y="3141"/>
                    <a:pt x="3155" y="3141"/>
                  </a:cubicBezTo>
                  <a:cubicBezTo>
                    <a:pt x="3572" y="3141"/>
                    <a:pt x="4004" y="3157"/>
                    <a:pt x="4426" y="3204"/>
                  </a:cubicBezTo>
                  <a:cubicBezTo>
                    <a:pt x="6169" y="3409"/>
                    <a:pt x="8198" y="4503"/>
                    <a:pt x="9497" y="4584"/>
                  </a:cubicBezTo>
                  <a:cubicBezTo>
                    <a:pt x="9567" y="4586"/>
                    <a:pt x="9634" y="4587"/>
                    <a:pt x="9698" y="4587"/>
                  </a:cubicBezTo>
                  <a:cubicBezTo>
                    <a:pt x="10866" y="4587"/>
                    <a:pt x="11159" y="4228"/>
                    <a:pt x="12581" y="3652"/>
                  </a:cubicBezTo>
                  <a:cubicBezTo>
                    <a:pt x="14084" y="3084"/>
                    <a:pt x="15827" y="2312"/>
                    <a:pt x="18830" y="2029"/>
                  </a:cubicBezTo>
                  <a:cubicBezTo>
                    <a:pt x="21795" y="1743"/>
                    <a:pt x="24431" y="1500"/>
                    <a:pt x="25324" y="1055"/>
                  </a:cubicBezTo>
                  <a:cubicBezTo>
                    <a:pt x="25853" y="812"/>
                    <a:pt x="25853" y="406"/>
                    <a:pt x="2540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848554" y="3506714"/>
            <a:ext cx="1023235" cy="842035"/>
            <a:chOff x="1550925" y="3520425"/>
            <a:chExt cx="521500" cy="429150"/>
          </a:xfrm>
        </p:grpSpPr>
        <p:sp>
          <p:nvSpPr>
            <p:cNvPr id="1477" name="Google Shape;1477;p59"/>
            <p:cNvSpPr/>
            <p:nvPr/>
          </p:nvSpPr>
          <p:spPr>
            <a:xfrm>
              <a:off x="1550925" y="3520425"/>
              <a:ext cx="521500" cy="429150"/>
            </a:xfrm>
            <a:custGeom>
              <a:avLst/>
              <a:gdLst/>
              <a:ahLst/>
              <a:cxnLst/>
              <a:rect l="l" t="t" r="r" b="b"/>
              <a:pathLst>
                <a:path w="20860" h="17166" extrusionOk="0">
                  <a:moveTo>
                    <a:pt x="5520" y="1"/>
                  </a:moveTo>
                  <a:cubicBezTo>
                    <a:pt x="5075" y="1"/>
                    <a:pt x="4588" y="82"/>
                    <a:pt x="4101" y="163"/>
                  </a:cubicBezTo>
                  <a:cubicBezTo>
                    <a:pt x="1828" y="689"/>
                    <a:pt x="530" y="2718"/>
                    <a:pt x="244" y="4789"/>
                  </a:cubicBezTo>
                  <a:cubicBezTo>
                    <a:pt x="1" y="6413"/>
                    <a:pt x="692" y="8481"/>
                    <a:pt x="2923" y="10714"/>
                  </a:cubicBezTo>
                  <a:cubicBezTo>
                    <a:pt x="4994" y="12743"/>
                    <a:pt x="8484" y="15665"/>
                    <a:pt x="10065" y="16801"/>
                  </a:cubicBezTo>
                  <a:lnTo>
                    <a:pt x="10513" y="17165"/>
                  </a:lnTo>
                  <a:lnTo>
                    <a:pt x="10795" y="17003"/>
                  </a:lnTo>
                  <a:cubicBezTo>
                    <a:pt x="12380" y="15909"/>
                    <a:pt x="15828" y="13188"/>
                    <a:pt x="17899" y="11120"/>
                  </a:cubicBezTo>
                  <a:cubicBezTo>
                    <a:pt x="20129" y="8929"/>
                    <a:pt x="20860" y="6413"/>
                    <a:pt x="20616" y="4789"/>
                  </a:cubicBezTo>
                  <a:cubicBezTo>
                    <a:pt x="20334" y="2718"/>
                    <a:pt x="18792" y="689"/>
                    <a:pt x="16558" y="163"/>
                  </a:cubicBezTo>
                  <a:cubicBezTo>
                    <a:pt x="16071" y="82"/>
                    <a:pt x="15584" y="1"/>
                    <a:pt x="15097" y="1"/>
                  </a:cubicBezTo>
                  <a:cubicBezTo>
                    <a:pt x="13841" y="1"/>
                    <a:pt x="12662" y="445"/>
                    <a:pt x="11445" y="1380"/>
                  </a:cubicBezTo>
                  <a:cubicBezTo>
                    <a:pt x="10919" y="1786"/>
                    <a:pt x="10552" y="2231"/>
                    <a:pt x="10308" y="2637"/>
                  </a:cubicBezTo>
                  <a:cubicBezTo>
                    <a:pt x="10065" y="2231"/>
                    <a:pt x="9701" y="1786"/>
                    <a:pt x="9172" y="1380"/>
                  </a:cubicBezTo>
                  <a:cubicBezTo>
                    <a:pt x="7955" y="445"/>
                    <a:pt x="6818" y="1"/>
                    <a:pt x="5520" y="1"/>
                  </a:cubicBezTo>
                  <a:close/>
                </a:path>
              </a:pathLst>
            </a:custGeom>
            <a:solidFill>
              <a:srgbClr val="F1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638175" y="3568875"/>
              <a:ext cx="364300" cy="365500"/>
            </a:xfrm>
            <a:custGeom>
              <a:avLst/>
              <a:gdLst/>
              <a:ahLst/>
              <a:cxnLst/>
              <a:rect l="l" t="t" r="r" b="b"/>
              <a:pathLst>
                <a:path w="14572" h="14620" extrusionOk="0">
                  <a:moveTo>
                    <a:pt x="3973" y="0"/>
                  </a:moveTo>
                  <a:cubicBezTo>
                    <a:pt x="3836" y="0"/>
                    <a:pt x="3694" y="71"/>
                    <a:pt x="3653" y="212"/>
                  </a:cubicBezTo>
                  <a:lnTo>
                    <a:pt x="1949" y="7883"/>
                  </a:lnTo>
                  <a:cubicBezTo>
                    <a:pt x="1828" y="8328"/>
                    <a:pt x="1747" y="8815"/>
                    <a:pt x="1624" y="9263"/>
                  </a:cubicBezTo>
                  <a:lnTo>
                    <a:pt x="1624" y="9302"/>
                  </a:lnTo>
                  <a:lnTo>
                    <a:pt x="1" y="9302"/>
                  </a:lnTo>
                  <a:cubicBezTo>
                    <a:pt x="205" y="9507"/>
                    <a:pt x="406" y="9708"/>
                    <a:pt x="650" y="9913"/>
                  </a:cubicBezTo>
                  <a:lnTo>
                    <a:pt x="1867" y="9913"/>
                  </a:lnTo>
                  <a:cubicBezTo>
                    <a:pt x="1991" y="9913"/>
                    <a:pt x="2153" y="9789"/>
                    <a:pt x="2153" y="9669"/>
                  </a:cubicBezTo>
                  <a:cubicBezTo>
                    <a:pt x="2760" y="7111"/>
                    <a:pt x="3328" y="4514"/>
                    <a:pt x="3897" y="1959"/>
                  </a:cubicBezTo>
                  <a:cubicBezTo>
                    <a:pt x="4507" y="6056"/>
                    <a:pt x="5156" y="10156"/>
                    <a:pt x="5763" y="14253"/>
                  </a:cubicBezTo>
                  <a:lnTo>
                    <a:pt x="6250" y="14620"/>
                  </a:lnTo>
                  <a:cubicBezTo>
                    <a:pt x="6292" y="14578"/>
                    <a:pt x="6331" y="14539"/>
                    <a:pt x="6374" y="14458"/>
                  </a:cubicBezTo>
                  <a:cubicBezTo>
                    <a:pt x="7104" y="10724"/>
                    <a:pt x="7874" y="7030"/>
                    <a:pt x="8604" y="3296"/>
                  </a:cubicBezTo>
                  <a:cubicBezTo>
                    <a:pt x="9253" y="5893"/>
                    <a:pt x="9903" y="8533"/>
                    <a:pt x="10552" y="11130"/>
                  </a:cubicBezTo>
                  <a:cubicBezTo>
                    <a:pt x="10573" y="11271"/>
                    <a:pt x="10695" y="11342"/>
                    <a:pt x="10821" y="11342"/>
                  </a:cubicBezTo>
                  <a:cubicBezTo>
                    <a:pt x="10948" y="11342"/>
                    <a:pt x="11079" y="11271"/>
                    <a:pt x="11120" y="11130"/>
                  </a:cubicBezTo>
                  <a:cubicBezTo>
                    <a:pt x="11688" y="9464"/>
                    <a:pt x="12217" y="7760"/>
                    <a:pt x="12786" y="6098"/>
                  </a:cubicBezTo>
                  <a:lnTo>
                    <a:pt x="14123" y="9507"/>
                  </a:lnTo>
                  <a:cubicBezTo>
                    <a:pt x="14204" y="9383"/>
                    <a:pt x="14328" y="9302"/>
                    <a:pt x="14409" y="9182"/>
                  </a:cubicBezTo>
                  <a:cubicBezTo>
                    <a:pt x="14490" y="9140"/>
                    <a:pt x="14529" y="9101"/>
                    <a:pt x="14571" y="9020"/>
                  </a:cubicBezTo>
                  <a:cubicBezTo>
                    <a:pt x="14084" y="7721"/>
                    <a:pt x="13555" y="6422"/>
                    <a:pt x="13068" y="5124"/>
                  </a:cubicBezTo>
                  <a:cubicBezTo>
                    <a:pt x="13008" y="4981"/>
                    <a:pt x="12886" y="4910"/>
                    <a:pt x="12764" y="4910"/>
                  </a:cubicBezTo>
                  <a:cubicBezTo>
                    <a:pt x="12643" y="4910"/>
                    <a:pt x="12521" y="4981"/>
                    <a:pt x="12461" y="5124"/>
                  </a:cubicBezTo>
                  <a:cubicBezTo>
                    <a:pt x="11932" y="6747"/>
                    <a:pt x="11406" y="8328"/>
                    <a:pt x="10877" y="9951"/>
                  </a:cubicBezTo>
                  <a:cubicBezTo>
                    <a:pt x="10188" y="7234"/>
                    <a:pt x="9539" y="4556"/>
                    <a:pt x="8847" y="1835"/>
                  </a:cubicBezTo>
                  <a:cubicBezTo>
                    <a:pt x="8828" y="1694"/>
                    <a:pt x="8697" y="1623"/>
                    <a:pt x="8565" y="1623"/>
                  </a:cubicBezTo>
                  <a:cubicBezTo>
                    <a:pt x="8433" y="1623"/>
                    <a:pt x="8300" y="1694"/>
                    <a:pt x="8279" y="1835"/>
                  </a:cubicBezTo>
                  <a:cubicBezTo>
                    <a:pt x="7549" y="5449"/>
                    <a:pt x="6818" y="9020"/>
                    <a:pt x="6130" y="12630"/>
                  </a:cubicBezTo>
                  <a:cubicBezTo>
                    <a:pt x="5481" y="8491"/>
                    <a:pt x="4870" y="4351"/>
                    <a:pt x="4263" y="212"/>
                  </a:cubicBezTo>
                  <a:cubicBezTo>
                    <a:pt x="4242" y="71"/>
                    <a:pt x="4110" y="0"/>
                    <a:pt x="3973" y="0"/>
                  </a:cubicBezTo>
                  <a:close/>
                </a:path>
              </a:pathLst>
            </a:custGeom>
            <a:solidFill>
              <a:srgbClr val="FFA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>
            <a:off x="6620923" y="1610282"/>
            <a:ext cx="1436516" cy="838198"/>
            <a:chOff x="4579375" y="916175"/>
            <a:chExt cx="1481250" cy="864300"/>
          </a:xfrm>
        </p:grpSpPr>
        <p:sp>
          <p:nvSpPr>
            <p:cNvPr id="1480" name="Google Shape;1480;p59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9"/>
          <p:cNvGrpSpPr/>
          <p:nvPr/>
        </p:nvGrpSpPr>
        <p:grpSpPr>
          <a:xfrm>
            <a:off x="5637400" y="7585075"/>
            <a:ext cx="408925" cy="144425"/>
            <a:chOff x="5170800" y="2029800"/>
            <a:chExt cx="408925" cy="144425"/>
          </a:xfrm>
        </p:grpSpPr>
        <p:sp>
          <p:nvSpPr>
            <p:cNvPr id="1535" name="Google Shape;1535;p59"/>
            <p:cNvSpPr/>
            <p:nvPr/>
          </p:nvSpPr>
          <p:spPr>
            <a:xfrm>
              <a:off x="5170800" y="2029800"/>
              <a:ext cx="408925" cy="38800"/>
            </a:xfrm>
            <a:custGeom>
              <a:avLst/>
              <a:gdLst/>
              <a:ahLst/>
              <a:cxnLst/>
              <a:rect l="l" t="t" r="r" b="b"/>
              <a:pathLst>
                <a:path w="16357" h="1552" extrusionOk="0">
                  <a:moveTo>
                    <a:pt x="1803" y="0"/>
                  </a:moveTo>
                  <a:cubicBezTo>
                    <a:pt x="1121" y="0"/>
                    <a:pt x="531" y="92"/>
                    <a:pt x="368" y="376"/>
                  </a:cubicBezTo>
                  <a:cubicBezTo>
                    <a:pt x="1" y="984"/>
                    <a:pt x="488" y="1552"/>
                    <a:pt x="488" y="1552"/>
                  </a:cubicBezTo>
                  <a:cubicBezTo>
                    <a:pt x="611" y="1227"/>
                    <a:pt x="813" y="945"/>
                    <a:pt x="1098" y="782"/>
                  </a:cubicBezTo>
                  <a:cubicBezTo>
                    <a:pt x="1250" y="703"/>
                    <a:pt x="1538" y="670"/>
                    <a:pt x="1915" y="670"/>
                  </a:cubicBezTo>
                  <a:cubicBezTo>
                    <a:pt x="3859" y="670"/>
                    <a:pt x="8160" y="1552"/>
                    <a:pt x="8160" y="1552"/>
                  </a:cubicBezTo>
                  <a:cubicBezTo>
                    <a:pt x="8160" y="1552"/>
                    <a:pt x="12488" y="670"/>
                    <a:pt x="14418" y="670"/>
                  </a:cubicBezTo>
                  <a:cubicBezTo>
                    <a:pt x="14792" y="670"/>
                    <a:pt x="15076" y="703"/>
                    <a:pt x="15221" y="782"/>
                  </a:cubicBezTo>
                  <a:cubicBezTo>
                    <a:pt x="15503" y="945"/>
                    <a:pt x="15708" y="1227"/>
                    <a:pt x="15870" y="1552"/>
                  </a:cubicBezTo>
                  <a:cubicBezTo>
                    <a:pt x="15870" y="1552"/>
                    <a:pt x="16357" y="984"/>
                    <a:pt x="15990" y="376"/>
                  </a:cubicBezTo>
                  <a:cubicBezTo>
                    <a:pt x="15808" y="92"/>
                    <a:pt x="15217" y="0"/>
                    <a:pt x="14541" y="0"/>
                  </a:cubicBezTo>
                  <a:cubicBezTo>
                    <a:pt x="13867" y="0"/>
                    <a:pt x="13108" y="91"/>
                    <a:pt x="12581" y="172"/>
                  </a:cubicBezTo>
                  <a:cubicBezTo>
                    <a:pt x="11617" y="285"/>
                    <a:pt x="9093" y="837"/>
                    <a:pt x="8327" y="837"/>
                  </a:cubicBezTo>
                  <a:cubicBezTo>
                    <a:pt x="8254" y="837"/>
                    <a:pt x="8198" y="832"/>
                    <a:pt x="8160" y="821"/>
                  </a:cubicBezTo>
                  <a:cubicBezTo>
                    <a:pt x="8121" y="832"/>
                    <a:pt x="8064" y="837"/>
                    <a:pt x="7992" y="837"/>
                  </a:cubicBezTo>
                  <a:cubicBezTo>
                    <a:pt x="7223" y="837"/>
                    <a:pt x="4702" y="285"/>
                    <a:pt x="3777" y="172"/>
                  </a:cubicBezTo>
                  <a:cubicBezTo>
                    <a:pt x="3250" y="91"/>
                    <a:pt x="2482" y="0"/>
                    <a:pt x="1803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344350" y="2068575"/>
              <a:ext cx="60875" cy="66225"/>
            </a:xfrm>
            <a:custGeom>
              <a:avLst/>
              <a:gdLst/>
              <a:ahLst/>
              <a:cxnLst/>
              <a:rect l="l" t="t" r="r" b="b"/>
              <a:pathLst>
                <a:path w="2435" h="2649" extrusionOk="0">
                  <a:moveTo>
                    <a:pt x="1218" y="1"/>
                  </a:moveTo>
                  <a:lnTo>
                    <a:pt x="0" y="2478"/>
                  </a:lnTo>
                  <a:cubicBezTo>
                    <a:pt x="0" y="2478"/>
                    <a:pt x="24" y="2648"/>
                    <a:pt x="148" y="2648"/>
                  </a:cubicBezTo>
                  <a:cubicBezTo>
                    <a:pt x="184" y="2648"/>
                    <a:pt x="228" y="2634"/>
                    <a:pt x="283" y="2598"/>
                  </a:cubicBezTo>
                  <a:cubicBezTo>
                    <a:pt x="283" y="2598"/>
                    <a:pt x="932" y="1056"/>
                    <a:pt x="1218" y="1056"/>
                  </a:cubicBezTo>
                  <a:cubicBezTo>
                    <a:pt x="1500" y="1056"/>
                    <a:pt x="2149" y="2598"/>
                    <a:pt x="2149" y="2598"/>
                  </a:cubicBezTo>
                  <a:cubicBezTo>
                    <a:pt x="2204" y="2634"/>
                    <a:pt x="2248" y="2648"/>
                    <a:pt x="2284" y="2648"/>
                  </a:cubicBezTo>
                  <a:cubicBezTo>
                    <a:pt x="2410" y="2648"/>
                    <a:pt x="2435" y="2478"/>
                    <a:pt x="2435" y="2478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5173900" y="2046550"/>
              <a:ext cx="200900" cy="127675"/>
            </a:xfrm>
            <a:custGeom>
              <a:avLst/>
              <a:gdLst/>
              <a:ahLst/>
              <a:cxnLst/>
              <a:rect l="l" t="t" r="r" b="b"/>
              <a:pathLst>
                <a:path w="8036" h="5107" extrusionOk="0">
                  <a:moveTo>
                    <a:pt x="1791" y="0"/>
                  </a:moveTo>
                  <a:cubicBezTo>
                    <a:pt x="1414" y="0"/>
                    <a:pt x="1126" y="33"/>
                    <a:pt x="974" y="112"/>
                  </a:cubicBezTo>
                  <a:cubicBezTo>
                    <a:pt x="39" y="638"/>
                    <a:pt x="0" y="2586"/>
                    <a:pt x="283" y="2911"/>
                  </a:cubicBezTo>
                  <a:cubicBezTo>
                    <a:pt x="526" y="3196"/>
                    <a:pt x="3854" y="4534"/>
                    <a:pt x="5276" y="5063"/>
                  </a:cubicBezTo>
                  <a:cubicBezTo>
                    <a:pt x="5374" y="5094"/>
                    <a:pt x="5462" y="5106"/>
                    <a:pt x="5542" y="5106"/>
                  </a:cubicBezTo>
                  <a:cubicBezTo>
                    <a:pt x="5993" y="5106"/>
                    <a:pt x="6169" y="4696"/>
                    <a:pt x="6169" y="4696"/>
                  </a:cubicBezTo>
                  <a:lnTo>
                    <a:pt x="8036" y="882"/>
                  </a:lnTo>
                  <a:cubicBezTo>
                    <a:pt x="8036" y="882"/>
                    <a:pt x="3735" y="0"/>
                    <a:pt x="1791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5290525" y="2118325"/>
              <a:ext cx="59925" cy="55900"/>
            </a:xfrm>
            <a:custGeom>
              <a:avLst/>
              <a:gdLst/>
              <a:ahLst/>
              <a:cxnLst/>
              <a:rect l="l" t="t" r="r" b="b"/>
              <a:pathLst>
                <a:path w="2397" h="2236" extrusionOk="0">
                  <a:moveTo>
                    <a:pt x="2397" y="1"/>
                  </a:moveTo>
                  <a:lnTo>
                    <a:pt x="1" y="1949"/>
                  </a:lnTo>
                  <a:cubicBezTo>
                    <a:pt x="244" y="2030"/>
                    <a:pt x="406" y="2111"/>
                    <a:pt x="611" y="2192"/>
                  </a:cubicBezTo>
                  <a:cubicBezTo>
                    <a:pt x="709" y="2223"/>
                    <a:pt x="797" y="2235"/>
                    <a:pt x="877" y="2235"/>
                  </a:cubicBezTo>
                  <a:cubicBezTo>
                    <a:pt x="1328" y="2235"/>
                    <a:pt x="1504" y="1825"/>
                    <a:pt x="1504" y="1825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5218525" y="2057450"/>
              <a:ext cx="133950" cy="93375"/>
            </a:xfrm>
            <a:custGeom>
              <a:avLst/>
              <a:gdLst/>
              <a:ahLst/>
              <a:cxnLst/>
              <a:rect l="l" t="t" r="r" b="b"/>
              <a:pathLst>
                <a:path w="5358" h="3735" extrusionOk="0">
                  <a:moveTo>
                    <a:pt x="3936" y="1"/>
                  </a:moveTo>
                  <a:lnTo>
                    <a:pt x="1" y="3247"/>
                  </a:lnTo>
                  <a:cubicBezTo>
                    <a:pt x="365" y="3410"/>
                    <a:pt x="770" y="3572"/>
                    <a:pt x="1137" y="3734"/>
                  </a:cubicBezTo>
                  <a:lnTo>
                    <a:pt x="5358" y="283"/>
                  </a:lnTo>
                  <a:cubicBezTo>
                    <a:pt x="4952" y="202"/>
                    <a:pt x="4465" y="121"/>
                    <a:pt x="39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5175925" y="2046250"/>
              <a:ext cx="86225" cy="71050"/>
            </a:xfrm>
            <a:custGeom>
              <a:avLst/>
              <a:gdLst/>
              <a:ahLst/>
              <a:cxnLst/>
              <a:rect l="l" t="t" r="r" b="b"/>
              <a:pathLst>
                <a:path w="3449" h="2842" extrusionOk="0">
                  <a:moveTo>
                    <a:pt x="1867" y="1"/>
                  </a:moveTo>
                  <a:lnTo>
                    <a:pt x="121" y="1462"/>
                  </a:lnTo>
                  <a:cubicBezTo>
                    <a:pt x="1" y="2030"/>
                    <a:pt x="39" y="2598"/>
                    <a:pt x="163" y="2842"/>
                  </a:cubicBezTo>
                  <a:lnTo>
                    <a:pt x="3448" y="124"/>
                  </a:lnTo>
                  <a:cubicBezTo>
                    <a:pt x="2880" y="82"/>
                    <a:pt x="2312" y="1"/>
                    <a:pt x="1867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5374775" y="2046550"/>
              <a:ext cx="201875" cy="127675"/>
            </a:xfrm>
            <a:custGeom>
              <a:avLst/>
              <a:gdLst/>
              <a:ahLst/>
              <a:cxnLst/>
              <a:rect l="l" t="t" r="r" b="b"/>
              <a:pathLst>
                <a:path w="8075" h="5107" extrusionOk="0">
                  <a:moveTo>
                    <a:pt x="6259" y="0"/>
                  </a:moveTo>
                  <a:cubicBezTo>
                    <a:pt x="4329" y="0"/>
                    <a:pt x="1" y="882"/>
                    <a:pt x="1" y="882"/>
                  </a:cubicBezTo>
                  <a:lnTo>
                    <a:pt x="1906" y="4696"/>
                  </a:lnTo>
                  <a:cubicBezTo>
                    <a:pt x="1906" y="4696"/>
                    <a:pt x="2082" y="5106"/>
                    <a:pt x="2533" y="5106"/>
                  </a:cubicBezTo>
                  <a:cubicBezTo>
                    <a:pt x="2613" y="5106"/>
                    <a:pt x="2701" y="5094"/>
                    <a:pt x="2799" y="5063"/>
                  </a:cubicBezTo>
                  <a:cubicBezTo>
                    <a:pt x="4179" y="4534"/>
                    <a:pt x="7549" y="3196"/>
                    <a:pt x="7750" y="2911"/>
                  </a:cubicBezTo>
                  <a:cubicBezTo>
                    <a:pt x="8075" y="2586"/>
                    <a:pt x="7993" y="638"/>
                    <a:pt x="7062" y="112"/>
                  </a:cubicBezTo>
                  <a:cubicBezTo>
                    <a:pt x="6917" y="33"/>
                    <a:pt x="6633" y="0"/>
                    <a:pt x="625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5388975" y="2049350"/>
              <a:ext cx="99450" cy="72000"/>
            </a:xfrm>
            <a:custGeom>
              <a:avLst/>
              <a:gdLst/>
              <a:ahLst/>
              <a:cxnLst/>
              <a:rect l="l" t="t" r="r" b="b"/>
              <a:pathLst>
                <a:path w="3978" h="2880" extrusionOk="0">
                  <a:moveTo>
                    <a:pt x="3978" y="0"/>
                  </a:moveTo>
                  <a:cubicBezTo>
                    <a:pt x="3247" y="81"/>
                    <a:pt x="2517" y="202"/>
                    <a:pt x="1825" y="325"/>
                  </a:cubicBezTo>
                  <a:lnTo>
                    <a:pt x="1" y="1867"/>
                  </a:lnTo>
                  <a:lnTo>
                    <a:pt x="488" y="288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5413325" y="2046250"/>
              <a:ext cx="149125" cy="124875"/>
            </a:xfrm>
            <a:custGeom>
              <a:avLst/>
              <a:gdLst/>
              <a:ahLst/>
              <a:cxnLst/>
              <a:rect l="l" t="t" r="r" b="b"/>
              <a:pathLst>
                <a:path w="5965" h="4995" extrusionOk="0">
                  <a:moveTo>
                    <a:pt x="4870" y="1"/>
                  </a:moveTo>
                  <a:lnTo>
                    <a:pt x="1" y="4020"/>
                  </a:lnTo>
                  <a:lnTo>
                    <a:pt x="364" y="4708"/>
                  </a:lnTo>
                  <a:cubicBezTo>
                    <a:pt x="364" y="4708"/>
                    <a:pt x="445" y="4871"/>
                    <a:pt x="569" y="4994"/>
                  </a:cubicBezTo>
                  <a:lnTo>
                    <a:pt x="5965" y="530"/>
                  </a:lnTo>
                  <a:cubicBezTo>
                    <a:pt x="5844" y="368"/>
                    <a:pt x="5721" y="244"/>
                    <a:pt x="5520" y="124"/>
                  </a:cubicBezTo>
                  <a:cubicBezTo>
                    <a:pt x="5396" y="43"/>
                    <a:pt x="5195" y="43"/>
                    <a:pt x="487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5506675" y="2093975"/>
              <a:ext cx="66975" cy="54825"/>
            </a:xfrm>
            <a:custGeom>
              <a:avLst/>
              <a:gdLst/>
              <a:ahLst/>
              <a:cxnLst/>
              <a:rect l="l" t="t" r="r" b="b"/>
              <a:pathLst>
                <a:path w="2679" h="2193" extrusionOk="0">
                  <a:moveTo>
                    <a:pt x="2636" y="1"/>
                  </a:moveTo>
                  <a:lnTo>
                    <a:pt x="0" y="2192"/>
                  </a:lnTo>
                  <a:cubicBezTo>
                    <a:pt x="1218" y="1705"/>
                    <a:pt x="2354" y="1176"/>
                    <a:pt x="2474" y="1014"/>
                  </a:cubicBezTo>
                  <a:cubicBezTo>
                    <a:pt x="2636" y="894"/>
                    <a:pt x="2679" y="488"/>
                    <a:pt x="26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59"/>
          <p:cNvGrpSpPr/>
          <p:nvPr/>
        </p:nvGrpSpPr>
        <p:grpSpPr>
          <a:xfrm>
            <a:off x="6936025" y="7558775"/>
            <a:ext cx="435300" cy="199550"/>
            <a:chOff x="6469425" y="2003500"/>
            <a:chExt cx="435300" cy="199550"/>
          </a:xfrm>
        </p:grpSpPr>
        <p:sp>
          <p:nvSpPr>
            <p:cNvPr id="1546" name="Google Shape;1546;p59"/>
            <p:cNvSpPr/>
            <p:nvPr/>
          </p:nvSpPr>
          <p:spPr>
            <a:xfrm>
              <a:off x="6502950" y="2009975"/>
              <a:ext cx="199850" cy="74875"/>
            </a:xfrm>
            <a:custGeom>
              <a:avLst/>
              <a:gdLst/>
              <a:ahLst/>
              <a:cxnLst/>
              <a:rect l="l" t="t" r="r" b="b"/>
              <a:pathLst>
                <a:path w="7994" h="2995" extrusionOk="0">
                  <a:moveTo>
                    <a:pt x="2533" y="0"/>
                  </a:moveTo>
                  <a:cubicBezTo>
                    <a:pt x="925" y="0"/>
                    <a:pt x="0" y="764"/>
                    <a:pt x="0" y="764"/>
                  </a:cubicBezTo>
                  <a:lnTo>
                    <a:pt x="0" y="1494"/>
                  </a:lnTo>
                  <a:lnTo>
                    <a:pt x="2598" y="2994"/>
                  </a:lnTo>
                  <a:cubicBezTo>
                    <a:pt x="2598" y="2994"/>
                    <a:pt x="7993" y="1858"/>
                    <a:pt x="4909" y="520"/>
                  </a:cubicBezTo>
                  <a:cubicBezTo>
                    <a:pt x="4008" y="135"/>
                    <a:pt x="3210" y="0"/>
                    <a:pt x="253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6473475" y="2003500"/>
              <a:ext cx="422075" cy="178000"/>
            </a:xfrm>
            <a:custGeom>
              <a:avLst/>
              <a:gdLst/>
              <a:ahLst/>
              <a:cxnLst/>
              <a:rect l="l" t="t" r="r" b="b"/>
              <a:pathLst>
                <a:path w="16883" h="7120" extrusionOk="0">
                  <a:moveTo>
                    <a:pt x="6481" y="1"/>
                  </a:moveTo>
                  <a:cubicBezTo>
                    <a:pt x="6416" y="1"/>
                    <a:pt x="6354" y="16"/>
                    <a:pt x="6293" y="49"/>
                  </a:cubicBezTo>
                  <a:cubicBezTo>
                    <a:pt x="5643" y="373"/>
                    <a:pt x="6250" y="1630"/>
                    <a:pt x="3695" y="2117"/>
                  </a:cubicBezTo>
                  <a:cubicBezTo>
                    <a:pt x="3539" y="2144"/>
                    <a:pt x="3390" y="2156"/>
                    <a:pt x="3248" y="2156"/>
                  </a:cubicBezTo>
                  <a:cubicBezTo>
                    <a:pt x="1878" y="2156"/>
                    <a:pt x="1179" y="1023"/>
                    <a:pt x="1179" y="1023"/>
                  </a:cubicBezTo>
                  <a:cubicBezTo>
                    <a:pt x="1179" y="1023"/>
                    <a:pt x="368" y="1834"/>
                    <a:pt x="244" y="3253"/>
                  </a:cubicBezTo>
                  <a:cubicBezTo>
                    <a:pt x="82" y="4675"/>
                    <a:pt x="82" y="5363"/>
                    <a:pt x="1" y="5607"/>
                  </a:cubicBezTo>
                  <a:cubicBezTo>
                    <a:pt x="1" y="5607"/>
                    <a:pt x="43" y="5974"/>
                    <a:pt x="2030" y="6013"/>
                  </a:cubicBezTo>
                  <a:cubicBezTo>
                    <a:pt x="4020" y="6055"/>
                    <a:pt x="6737" y="6418"/>
                    <a:pt x="9010" y="6905"/>
                  </a:cubicBezTo>
                  <a:cubicBezTo>
                    <a:pt x="9578" y="7040"/>
                    <a:pt x="10354" y="7119"/>
                    <a:pt x="11199" y="7119"/>
                  </a:cubicBezTo>
                  <a:cubicBezTo>
                    <a:pt x="13672" y="7119"/>
                    <a:pt x="16733" y="6438"/>
                    <a:pt x="16883" y="4470"/>
                  </a:cubicBezTo>
                  <a:cubicBezTo>
                    <a:pt x="16883" y="4470"/>
                    <a:pt x="16720" y="3740"/>
                    <a:pt x="15464" y="3620"/>
                  </a:cubicBezTo>
                  <a:cubicBezTo>
                    <a:pt x="14247" y="3497"/>
                    <a:pt x="12380" y="3782"/>
                    <a:pt x="9984" y="2441"/>
                  </a:cubicBezTo>
                  <a:cubicBezTo>
                    <a:pt x="7867" y="1238"/>
                    <a:pt x="7063" y="1"/>
                    <a:pt x="6481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6469425" y="2115250"/>
              <a:ext cx="435300" cy="87800"/>
            </a:xfrm>
            <a:custGeom>
              <a:avLst/>
              <a:gdLst/>
              <a:ahLst/>
              <a:cxnLst/>
              <a:rect l="l" t="t" r="r" b="b"/>
              <a:pathLst>
                <a:path w="17412" h="3512" extrusionOk="0">
                  <a:moveTo>
                    <a:pt x="17045" y="0"/>
                  </a:moveTo>
                  <a:lnTo>
                    <a:pt x="17045" y="0"/>
                  </a:lnTo>
                  <a:cubicBezTo>
                    <a:pt x="16895" y="1968"/>
                    <a:pt x="13834" y="2649"/>
                    <a:pt x="11361" y="2649"/>
                  </a:cubicBezTo>
                  <a:cubicBezTo>
                    <a:pt x="10516" y="2649"/>
                    <a:pt x="9740" y="2570"/>
                    <a:pt x="9172" y="2435"/>
                  </a:cubicBezTo>
                  <a:cubicBezTo>
                    <a:pt x="6899" y="1948"/>
                    <a:pt x="4182" y="1585"/>
                    <a:pt x="2192" y="1543"/>
                  </a:cubicBezTo>
                  <a:cubicBezTo>
                    <a:pt x="205" y="1504"/>
                    <a:pt x="163" y="1137"/>
                    <a:pt x="163" y="1137"/>
                  </a:cubicBezTo>
                  <a:cubicBezTo>
                    <a:pt x="163" y="1137"/>
                    <a:pt x="0" y="1948"/>
                    <a:pt x="0" y="2153"/>
                  </a:cubicBezTo>
                  <a:cubicBezTo>
                    <a:pt x="0" y="2315"/>
                    <a:pt x="487" y="3127"/>
                    <a:pt x="2721" y="3208"/>
                  </a:cubicBezTo>
                  <a:cubicBezTo>
                    <a:pt x="2867" y="3211"/>
                    <a:pt x="3007" y="3212"/>
                    <a:pt x="3142" y="3212"/>
                  </a:cubicBezTo>
                  <a:cubicBezTo>
                    <a:pt x="4415" y="3212"/>
                    <a:pt x="5253" y="3108"/>
                    <a:pt x="6216" y="3108"/>
                  </a:cubicBezTo>
                  <a:cubicBezTo>
                    <a:pt x="6689" y="3108"/>
                    <a:pt x="7193" y="3133"/>
                    <a:pt x="7792" y="3208"/>
                  </a:cubicBezTo>
                  <a:cubicBezTo>
                    <a:pt x="8793" y="3311"/>
                    <a:pt x="10254" y="3512"/>
                    <a:pt x="11736" y="3512"/>
                  </a:cubicBezTo>
                  <a:cubicBezTo>
                    <a:pt x="13139" y="3512"/>
                    <a:pt x="14560" y="3332"/>
                    <a:pt x="15626" y="2721"/>
                  </a:cubicBezTo>
                  <a:cubicBezTo>
                    <a:pt x="17412" y="1705"/>
                    <a:pt x="17249" y="731"/>
                    <a:pt x="1704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6617550" y="2003500"/>
              <a:ext cx="185725" cy="106000"/>
            </a:xfrm>
            <a:custGeom>
              <a:avLst/>
              <a:gdLst/>
              <a:ahLst/>
              <a:cxnLst/>
              <a:rect l="l" t="t" r="r" b="b"/>
              <a:pathLst>
                <a:path w="7429" h="4240" extrusionOk="0">
                  <a:moveTo>
                    <a:pt x="718" y="1"/>
                  </a:moveTo>
                  <a:cubicBezTo>
                    <a:pt x="653" y="1"/>
                    <a:pt x="591" y="16"/>
                    <a:pt x="530" y="49"/>
                  </a:cubicBezTo>
                  <a:cubicBezTo>
                    <a:pt x="244" y="169"/>
                    <a:pt x="163" y="536"/>
                    <a:pt x="0" y="941"/>
                  </a:cubicBezTo>
                  <a:lnTo>
                    <a:pt x="935" y="1873"/>
                  </a:lnTo>
                  <a:cubicBezTo>
                    <a:pt x="1867" y="2646"/>
                    <a:pt x="3127" y="4065"/>
                    <a:pt x="5195" y="4227"/>
                  </a:cubicBezTo>
                  <a:cubicBezTo>
                    <a:pt x="5337" y="4235"/>
                    <a:pt x="5470" y="4239"/>
                    <a:pt x="5595" y="4239"/>
                  </a:cubicBezTo>
                  <a:cubicBezTo>
                    <a:pt x="7321" y="4239"/>
                    <a:pt x="7428" y="3497"/>
                    <a:pt x="7428" y="3497"/>
                  </a:cubicBezTo>
                  <a:cubicBezTo>
                    <a:pt x="6493" y="3376"/>
                    <a:pt x="5438" y="3091"/>
                    <a:pt x="4221" y="2441"/>
                  </a:cubicBezTo>
                  <a:cubicBezTo>
                    <a:pt x="2104" y="1238"/>
                    <a:pt x="1300" y="1"/>
                    <a:pt x="718" y="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6638900" y="2038150"/>
              <a:ext cx="13175" cy="14225"/>
            </a:xfrm>
            <a:custGeom>
              <a:avLst/>
              <a:gdLst/>
              <a:ahLst/>
              <a:cxnLst/>
              <a:rect l="l" t="t" r="r" b="b"/>
              <a:pathLst>
                <a:path w="527" h="569" extrusionOk="0">
                  <a:moveTo>
                    <a:pt x="283" y="0"/>
                  </a:moveTo>
                  <a:cubicBezTo>
                    <a:pt x="120" y="0"/>
                    <a:pt x="0" y="124"/>
                    <a:pt x="0" y="286"/>
                  </a:cubicBezTo>
                  <a:cubicBezTo>
                    <a:pt x="0" y="448"/>
                    <a:pt x="120" y="568"/>
                    <a:pt x="283" y="568"/>
                  </a:cubicBezTo>
                  <a:cubicBezTo>
                    <a:pt x="406" y="568"/>
                    <a:pt x="526" y="448"/>
                    <a:pt x="526" y="286"/>
                  </a:cubicBezTo>
                  <a:cubicBezTo>
                    <a:pt x="526" y="124"/>
                    <a:pt x="406" y="0"/>
                    <a:pt x="283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6641100" y="2020375"/>
              <a:ext cx="28250" cy="30000"/>
            </a:xfrm>
            <a:custGeom>
              <a:avLst/>
              <a:gdLst/>
              <a:ahLst/>
              <a:cxnLst/>
              <a:rect l="l" t="t" r="r" b="b"/>
              <a:pathLst>
                <a:path w="1130" h="1200" extrusionOk="0">
                  <a:moveTo>
                    <a:pt x="957" y="0"/>
                  </a:moveTo>
                  <a:cubicBezTo>
                    <a:pt x="916" y="0"/>
                    <a:pt x="886" y="23"/>
                    <a:pt x="886" y="23"/>
                  </a:cubicBezTo>
                  <a:cubicBezTo>
                    <a:pt x="763" y="429"/>
                    <a:pt x="32" y="874"/>
                    <a:pt x="32" y="874"/>
                  </a:cubicBezTo>
                  <a:cubicBezTo>
                    <a:pt x="1" y="1172"/>
                    <a:pt x="128" y="1200"/>
                    <a:pt x="176" y="1200"/>
                  </a:cubicBezTo>
                  <a:cubicBezTo>
                    <a:pt x="188" y="1200"/>
                    <a:pt x="195" y="1198"/>
                    <a:pt x="195" y="1198"/>
                  </a:cubicBezTo>
                  <a:cubicBezTo>
                    <a:pt x="1006" y="835"/>
                    <a:pt x="1130" y="224"/>
                    <a:pt x="1130" y="224"/>
                  </a:cubicBezTo>
                  <a:cubicBezTo>
                    <a:pt x="1084" y="40"/>
                    <a:pt x="1011" y="0"/>
                    <a:pt x="957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6674350" y="2064525"/>
              <a:ext cx="13275" cy="14225"/>
            </a:xfrm>
            <a:custGeom>
              <a:avLst/>
              <a:gdLst/>
              <a:ahLst/>
              <a:cxnLst/>
              <a:rect l="l" t="t" r="r" b="b"/>
              <a:pathLst>
                <a:path w="531" h="569" extrusionOk="0">
                  <a:moveTo>
                    <a:pt x="244" y="0"/>
                  </a:moveTo>
                  <a:cubicBezTo>
                    <a:pt x="124" y="0"/>
                    <a:pt x="1" y="124"/>
                    <a:pt x="1" y="286"/>
                  </a:cubicBezTo>
                  <a:cubicBezTo>
                    <a:pt x="1" y="448"/>
                    <a:pt x="124" y="569"/>
                    <a:pt x="244" y="569"/>
                  </a:cubicBezTo>
                  <a:cubicBezTo>
                    <a:pt x="407" y="569"/>
                    <a:pt x="530" y="448"/>
                    <a:pt x="530" y="286"/>
                  </a:cubicBezTo>
                  <a:cubicBezTo>
                    <a:pt x="530" y="124"/>
                    <a:pt x="407" y="0"/>
                    <a:pt x="244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6675425" y="2046750"/>
              <a:ext cx="29400" cy="31025"/>
            </a:xfrm>
            <a:custGeom>
              <a:avLst/>
              <a:gdLst/>
              <a:ahLst/>
              <a:cxnLst/>
              <a:rect l="l" t="t" r="r" b="b"/>
              <a:pathLst>
                <a:path w="1176" h="1241" extrusionOk="0">
                  <a:moveTo>
                    <a:pt x="980" y="0"/>
                  </a:moveTo>
                  <a:cubicBezTo>
                    <a:pt x="931" y="0"/>
                    <a:pt x="893" y="23"/>
                    <a:pt x="893" y="23"/>
                  </a:cubicBezTo>
                  <a:cubicBezTo>
                    <a:pt x="812" y="429"/>
                    <a:pt x="81" y="916"/>
                    <a:pt x="81" y="916"/>
                  </a:cubicBezTo>
                  <a:cubicBezTo>
                    <a:pt x="0" y="1241"/>
                    <a:pt x="244" y="1241"/>
                    <a:pt x="244" y="1241"/>
                  </a:cubicBezTo>
                  <a:cubicBezTo>
                    <a:pt x="1055" y="874"/>
                    <a:pt x="1175" y="224"/>
                    <a:pt x="1175" y="224"/>
                  </a:cubicBezTo>
                  <a:cubicBezTo>
                    <a:pt x="1129" y="40"/>
                    <a:pt x="1044" y="0"/>
                    <a:pt x="980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6711950" y="2089650"/>
              <a:ext cx="15200" cy="14700"/>
            </a:xfrm>
            <a:custGeom>
              <a:avLst/>
              <a:gdLst/>
              <a:ahLst/>
              <a:cxnLst/>
              <a:rect l="l" t="t" r="r" b="b"/>
              <a:pathLst>
                <a:path w="608" h="588" extrusionOk="0">
                  <a:moveTo>
                    <a:pt x="310" y="1"/>
                  </a:moveTo>
                  <a:cubicBezTo>
                    <a:pt x="287" y="1"/>
                    <a:pt x="265" y="4"/>
                    <a:pt x="244" y="12"/>
                  </a:cubicBezTo>
                  <a:cubicBezTo>
                    <a:pt x="81" y="12"/>
                    <a:pt x="0" y="174"/>
                    <a:pt x="39" y="336"/>
                  </a:cubicBezTo>
                  <a:cubicBezTo>
                    <a:pt x="76" y="478"/>
                    <a:pt x="172" y="587"/>
                    <a:pt x="303" y="587"/>
                  </a:cubicBezTo>
                  <a:cubicBezTo>
                    <a:pt x="323" y="587"/>
                    <a:pt x="343" y="585"/>
                    <a:pt x="364" y="580"/>
                  </a:cubicBezTo>
                  <a:cubicBezTo>
                    <a:pt x="487" y="537"/>
                    <a:pt x="607" y="375"/>
                    <a:pt x="568" y="213"/>
                  </a:cubicBezTo>
                  <a:cubicBezTo>
                    <a:pt x="534" y="79"/>
                    <a:pt x="417" y="1"/>
                    <a:pt x="31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6714950" y="2067050"/>
              <a:ext cx="24375" cy="35100"/>
            </a:xfrm>
            <a:custGeom>
              <a:avLst/>
              <a:gdLst/>
              <a:ahLst/>
              <a:cxnLst/>
              <a:rect l="l" t="t" r="r" b="b"/>
              <a:pathLst>
                <a:path w="975" h="1404" extrusionOk="0">
                  <a:moveTo>
                    <a:pt x="749" y="0"/>
                  </a:moveTo>
                  <a:cubicBezTo>
                    <a:pt x="687" y="0"/>
                    <a:pt x="650" y="62"/>
                    <a:pt x="650" y="62"/>
                  </a:cubicBezTo>
                  <a:cubicBezTo>
                    <a:pt x="650" y="468"/>
                    <a:pt x="0" y="1117"/>
                    <a:pt x="0" y="1117"/>
                  </a:cubicBezTo>
                  <a:cubicBezTo>
                    <a:pt x="34" y="1379"/>
                    <a:pt x="172" y="1404"/>
                    <a:pt x="224" y="1404"/>
                  </a:cubicBezTo>
                  <a:cubicBezTo>
                    <a:pt x="236" y="1404"/>
                    <a:pt x="244" y="1403"/>
                    <a:pt x="244" y="1403"/>
                  </a:cubicBezTo>
                  <a:cubicBezTo>
                    <a:pt x="974" y="834"/>
                    <a:pt x="935" y="185"/>
                    <a:pt x="935" y="185"/>
                  </a:cubicBezTo>
                  <a:cubicBezTo>
                    <a:pt x="863" y="40"/>
                    <a:pt x="798" y="0"/>
                    <a:pt x="749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7730450" y="7456500"/>
            <a:ext cx="114625" cy="309425"/>
            <a:chOff x="7263850" y="1901225"/>
            <a:chExt cx="114625" cy="309425"/>
          </a:xfrm>
        </p:grpSpPr>
        <p:sp>
          <p:nvSpPr>
            <p:cNvPr id="1557" name="Google Shape;1557;p59"/>
            <p:cNvSpPr/>
            <p:nvPr/>
          </p:nvSpPr>
          <p:spPr>
            <a:xfrm>
              <a:off x="7296325" y="1952925"/>
              <a:ext cx="46675" cy="13250"/>
            </a:xfrm>
            <a:custGeom>
              <a:avLst/>
              <a:gdLst/>
              <a:ahLst/>
              <a:cxnLst/>
              <a:rect l="l" t="t" r="r" b="b"/>
              <a:pathLst>
                <a:path w="1867" h="530" extrusionOk="0">
                  <a:moveTo>
                    <a:pt x="0" y="0"/>
                  </a:moveTo>
                  <a:lnTo>
                    <a:pt x="0" y="530"/>
                  </a:lnTo>
                  <a:lnTo>
                    <a:pt x="1867" y="53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7277000" y="2037175"/>
              <a:ext cx="84275" cy="31425"/>
            </a:xfrm>
            <a:custGeom>
              <a:avLst/>
              <a:gdLst/>
              <a:ahLst/>
              <a:cxnLst/>
              <a:rect l="l" t="t" r="r" b="b"/>
              <a:pathLst>
                <a:path w="3371" h="1257" extrusionOk="0">
                  <a:moveTo>
                    <a:pt x="0" y="0"/>
                  </a:moveTo>
                  <a:lnTo>
                    <a:pt x="0" y="1257"/>
                  </a:lnTo>
                  <a:lnTo>
                    <a:pt x="3370" y="12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7263850" y="1962100"/>
              <a:ext cx="111625" cy="80125"/>
            </a:xfrm>
            <a:custGeom>
              <a:avLst/>
              <a:gdLst/>
              <a:ahLst/>
              <a:cxnLst/>
              <a:rect l="l" t="t" r="r" b="b"/>
              <a:pathLst>
                <a:path w="4465" h="3205" extrusionOk="0">
                  <a:moveTo>
                    <a:pt x="1705" y="0"/>
                  </a:moveTo>
                  <a:cubicBezTo>
                    <a:pt x="1419" y="0"/>
                    <a:pt x="932" y="120"/>
                    <a:pt x="689" y="283"/>
                  </a:cubicBezTo>
                  <a:lnTo>
                    <a:pt x="488" y="406"/>
                  </a:lnTo>
                  <a:cubicBezTo>
                    <a:pt x="202" y="526"/>
                    <a:pt x="1" y="932"/>
                    <a:pt x="1" y="1257"/>
                  </a:cubicBezTo>
                  <a:lnTo>
                    <a:pt x="1" y="2111"/>
                  </a:lnTo>
                  <a:cubicBezTo>
                    <a:pt x="1" y="2393"/>
                    <a:pt x="121" y="2799"/>
                    <a:pt x="283" y="2922"/>
                  </a:cubicBezTo>
                  <a:cubicBezTo>
                    <a:pt x="445" y="3084"/>
                    <a:pt x="851" y="3205"/>
                    <a:pt x="1137" y="3205"/>
                  </a:cubicBezTo>
                  <a:lnTo>
                    <a:pt x="3286" y="3205"/>
                  </a:lnTo>
                  <a:cubicBezTo>
                    <a:pt x="3611" y="3205"/>
                    <a:pt x="4017" y="3084"/>
                    <a:pt x="4179" y="2922"/>
                  </a:cubicBezTo>
                  <a:cubicBezTo>
                    <a:pt x="4341" y="2799"/>
                    <a:pt x="4465" y="2393"/>
                    <a:pt x="4465" y="2111"/>
                  </a:cubicBezTo>
                  <a:lnTo>
                    <a:pt x="4465" y="1257"/>
                  </a:lnTo>
                  <a:cubicBezTo>
                    <a:pt x="4465" y="932"/>
                    <a:pt x="4221" y="526"/>
                    <a:pt x="3978" y="406"/>
                  </a:cubicBezTo>
                  <a:lnTo>
                    <a:pt x="3773" y="283"/>
                  </a:lnTo>
                  <a:cubicBezTo>
                    <a:pt x="3491" y="120"/>
                    <a:pt x="3043" y="0"/>
                    <a:pt x="2760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7264825" y="2063550"/>
              <a:ext cx="109600" cy="147100"/>
            </a:xfrm>
            <a:custGeom>
              <a:avLst/>
              <a:gdLst/>
              <a:ahLst/>
              <a:cxnLst/>
              <a:rect l="l" t="t" r="r" b="b"/>
              <a:pathLst>
                <a:path w="4384" h="5884" extrusionOk="0">
                  <a:moveTo>
                    <a:pt x="1461" y="0"/>
                  </a:moveTo>
                  <a:cubicBezTo>
                    <a:pt x="1056" y="0"/>
                    <a:pt x="569" y="121"/>
                    <a:pt x="367" y="244"/>
                  </a:cubicBezTo>
                  <a:cubicBezTo>
                    <a:pt x="163" y="364"/>
                    <a:pt x="1" y="731"/>
                    <a:pt x="1" y="1056"/>
                  </a:cubicBezTo>
                  <a:lnTo>
                    <a:pt x="1" y="4666"/>
                  </a:lnTo>
                  <a:cubicBezTo>
                    <a:pt x="1" y="4990"/>
                    <a:pt x="163" y="5396"/>
                    <a:pt x="367" y="5558"/>
                  </a:cubicBezTo>
                  <a:cubicBezTo>
                    <a:pt x="569" y="5763"/>
                    <a:pt x="1056" y="5883"/>
                    <a:pt x="1461" y="5883"/>
                  </a:cubicBezTo>
                  <a:lnTo>
                    <a:pt x="2922" y="5883"/>
                  </a:lnTo>
                  <a:cubicBezTo>
                    <a:pt x="3328" y="5883"/>
                    <a:pt x="3815" y="5763"/>
                    <a:pt x="4020" y="5558"/>
                  </a:cubicBezTo>
                  <a:cubicBezTo>
                    <a:pt x="4221" y="5396"/>
                    <a:pt x="4383" y="4990"/>
                    <a:pt x="4383" y="4666"/>
                  </a:cubicBezTo>
                  <a:lnTo>
                    <a:pt x="4383" y="1056"/>
                  </a:lnTo>
                  <a:cubicBezTo>
                    <a:pt x="4383" y="731"/>
                    <a:pt x="4221" y="364"/>
                    <a:pt x="4020" y="244"/>
                  </a:cubicBezTo>
                  <a:cubicBezTo>
                    <a:pt x="3815" y="121"/>
                    <a:pt x="3328" y="0"/>
                    <a:pt x="2922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7287150" y="1925575"/>
              <a:ext cx="64950" cy="27375"/>
            </a:xfrm>
            <a:custGeom>
              <a:avLst/>
              <a:gdLst/>
              <a:ahLst/>
              <a:cxnLst/>
              <a:rect l="l" t="t" r="r" b="b"/>
              <a:pathLst>
                <a:path w="2598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2598" y="1094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7293225" y="1930600"/>
              <a:ext cx="5150" cy="17325"/>
            </a:xfrm>
            <a:custGeom>
              <a:avLst/>
              <a:gdLst/>
              <a:ahLst/>
              <a:cxnLst/>
              <a:rect l="l" t="t" r="r" b="b"/>
              <a:pathLst>
                <a:path w="20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303375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312550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0" y="1"/>
                  </a:moveTo>
                  <a:lnTo>
                    <a:pt x="0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321650" y="1930600"/>
              <a:ext cx="5125" cy="17325"/>
            </a:xfrm>
            <a:custGeom>
              <a:avLst/>
              <a:gdLst/>
              <a:ahLst/>
              <a:cxnLst/>
              <a:rect l="l" t="t" r="r" b="b"/>
              <a:pathLst>
                <a:path w="20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331775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7340950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7303375" y="1901225"/>
              <a:ext cx="31525" cy="24375"/>
            </a:xfrm>
            <a:custGeom>
              <a:avLst/>
              <a:gdLst/>
              <a:ahLst/>
              <a:cxnLst/>
              <a:rect l="l" t="t" r="r" b="b"/>
              <a:pathLst>
                <a:path w="1261" h="975" extrusionOk="0">
                  <a:moveTo>
                    <a:pt x="1" y="0"/>
                  </a:moveTo>
                  <a:lnTo>
                    <a:pt x="1" y="974"/>
                  </a:lnTo>
                  <a:lnTo>
                    <a:pt x="1260" y="97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7332850" y="1908275"/>
              <a:ext cx="45625" cy="39650"/>
            </a:xfrm>
            <a:custGeom>
              <a:avLst/>
              <a:gdLst/>
              <a:ahLst/>
              <a:cxnLst/>
              <a:rect l="l" t="t" r="r" b="b"/>
              <a:pathLst>
                <a:path w="1825" h="1586" extrusionOk="0">
                  <a:moveTo>
                    <a:pt x="0" y="1"/>
                  </a:moveTo>
                  <a:lnTo>
                    <a:pt x="0" y="163"/>
                  </a:lnTo>
                  <a:lnTo>
                    <a:pt x="1338" y="163"/>
                  </a:lnTo>
                  <a:cubicBezTo>
                    <a:pt x="1623" y="163"/>
                    <a:pt x="1662" y="325"/>
                    <a:pt x="1662" y="368"/>
                  </a:cubicBezTo>
                  <a:lnTo>
                    <a:pt x="1662" y="1260"/>
                  </a:lnTo>
                  <a:cubicBezTo>
                    <a:pt x="1662" y="1423"/>
                    <a:pt x="1461" y="1423"/>
                    <a:pt x="1419" y="1423"/>
                  </a:cubicBezTo>
                  <a:lnTo>
                    <a:pt x="770" y="1423"/>
                  </a:lnTo>
                  <a:lnTo>
                    <a:pt x="770" y="1585"/>
                  </a:lnTo>
                  <a:lnTo>
                    <a:pt x="1419" y="1585"/>
                  </a:lnTo>
                  <a:cubicBezTo>
                    <a:pt x="1542" y="1585"/>
                    <a:pt x="1825" y="1504"/>
                    <a:pt x="1825" y="1260"/>
                  </a:cubicBezTo>
                  <a:lnTo>
                    <a:pt x="1825" y="368"/>
                  </a:lnTo>
                  <a:lnTo>
                    <a:pt x="1825" y="325"/>
                  </a:lnTo>
                  <a:cubicBezTo>
                    <a:pt x="1786" y="244"/>
                    <a:pt x="1662" y="1"/>
                    <a:pt x="1338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1570;p5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0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GUIDELINES</a:t>
            </a:r>
            <a:endParaRPr/>
          </a:p>
        </p:txBody>
      </p:sp>
      <p:pic>
        <p:nvPicPr>
          <p:cNvPr id="1577" name="Google Shape;1577;p60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 rot="5400000">
            <a:off x="6544025" y="5030450"/>
            <a:ext cx="1572801" cy="155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60"/>
          <p:cNvGrpSpPr/>
          <p:nvPr/>
        </p:nvGrpSpPr>
        <p:grpSpPr>
          <a:xfrm>
            <a:off x="4580431" y="788607"/>
            <a:ext cx="3856673" cy="3611728"/>
            <a:chOff x="722750" y="1204625"/>
            <a:chExt cx="3624693" cy="3394800"/>
          </a:xfrm>
        </p:grpSpPr>
        <p:pic>
          <p:nvPicPr>
            <p:cNvPr id="1579" name="Google Shape;1579;p60"/>
            <p:cNvPicPr preferRelativeResize="0"/>
            <p:nvPr/>
          </p:nvPicPr>
          <p:blipFill rotWithShape="1">
            <a:blip r:embed="rId4">
              <a:alphaModFix/>
            </a:blip>
            <a:srcRect l="5910" t="30400" r="2740" b="8702"/>
            <a:stretch/>
          </p:blipFill>
          <p:spPr>
            <a:xfrm>
              <a:off x="722750" y="128197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0" name="Google Shape;1580;p60"/>
            <p:cNvPicPr preferRelativeResize="0"/>
            <p:nvPr/>
          </p:nvPicPr>
          <p:blipFill rotWithShape="1">
            <a:blip r:embed="rId5">
              <a:alphaModFix/>
            </a:blip>
            <a:srcRect l="9591" t="4262" r="2084" b="36865"/>
            <a:stretch/>
          </p:blipFill>
          <p:spPr>
            <a:xfrm>
              <a:off x="2675243" y="125475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1" name="Google Shape;1581;p60"/>
            <p:cNvPicPr preferRelativeResize="0"/>
            <p:nvPr/>
          </p:nvPicPr>
          <p:blipFill rotWithShape="1">
            <a:blip r:embed="rId6">
              <a:alphaModFix/>
            </a:blip>
            <a:srcRect l="6449" t="21498" r="4471" b="19111"/>
            <a:stretch/>
          </p:blipFill>
          <p:spPr>
            <a:xfrm>
              <a:off x="1747523" y="2927088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60" descr="Slidesgo" title="circle01"/>
            <p:cNvSpPr/>
            <p:nvPr/>
          </p:nvSpPr>
          <p:spPr>
            <a:xfrm>
              <a:off x="2107763" y="1204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 descr="Slidesgo" title="circle01"/>
            <p:cNvSpPr/>
            <p:nvPr/>
          </p:nvSpPr>
          <p:spPr>
            <a:xfrm>
              <a:off x="3108138" y="37930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1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CONCEPT</a:t>
            </a:r>
            <a:endParaRPr/>
          </a:p>
        </p:txBody>
      </p:sp>
      <p:sp>
        <p:nvSpPr>
          <p:cNvPr id="1589" name="Google Shape;1589;p61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1590" name="Google Shape;1590;p61"/>
          <p:cNvPicPr preferRelativeResize="0"/>
          <p:nvPr/>
        </p:nvPicPr>
        <p:blipFill rotWithShape="1">
          <a:blip r:embed="rId3">
            <a:alphaModFix/>
          </a:blip>
          <a:srcRect t="31110"/>
          <a:stretch/>
        </p:blipFill>
        <p:spPr>
          <a:xfrm>
            <a:off x="941825" y="693375"/>
            <a:ext cx="3449100" cy="34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1" name="Google Shape;1591;p61"/>
          <p:cNvSpPr/>
          <p:nvPr/>
        </p:nvSpPr>
        <p:spPr>
          <a:xfrm>
            <a:off x="3584513" y="74657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3239813" y="364372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2"/>
          <p:cNvSpPr txBox="1">
            <a:spLocks noGrp="1"/>
          </p:cNvSpPr>
          <p:nvPr>
            <p:ph type="body" idx="1"/>
          </p:nvPr>
        </p:nvSpPr>
        <p:spPr>
          <a:xfrm>
            <a:off x="1478475" y="3176850"/>
            <a:ext cx="23295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598" name="Google Shape;1598;p62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VOICE</a:t>
            </a:r>
            <a:endParaRPr/>
          </a:p>
        </p:txBody>
      </p:sp>
      <p:sp>
        <p:nvSpPr>
          <p:cNvPr id="1599" name="Google Shape;1599;p62"/>
          <p:cNvSpPr txBox="1">
            <a:spLocks noGrp="1"/>
          </p:cNvSpPr>
          <p:nvPr>
            <p:ph type="body" idx="2"/>
          </p:nvPr>
        </p:nvSpPr>
        <p:spPr>
          <a:xfrm>
            <a:off x="5338225" y="3176850"/>
            <a:ext cx="2329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1600" name="Google Shape;1600;p62"/>
          <p:cNvGrpSpPr/>
          <p:nvPr/>
        </p:nvGrpSpPr>
        <p:grpSpPr>
          <a:xfrm>
            <a:off x="1958475" y="1493025"/>
            <a:ext cx="1369500" cy="1369500"/>
            <a:chOff x="2404050" y="1693050"/>
            <a:chExt cx="1369500" cy="1369500"/>
          </a:xfrm>
        </p:grpSpPr>
        <p:sp>
          <p:nvSpPr>
            <p:cNvPr id="1601" name="Google Shape;1601;p62"/>
            <p:cNvSpPr/>
            <p:nvPr/>
          </p:nvSpPr>
          <p:spPr>
            <a:xfrm>
              <a:off x="2404050" y="16930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62"/>
            <p:cNvGrpSpPr/>
            <p:nvPr/>
          </p:nvGrpSpPr>
          <p:grpSpPr>
            <a:xfrm>
              <a:off x="2600030" y="2083194"/>
              <a:ext cx="977540" cy="589211"/>
              <a:chOff x="4514450" y="1928575"/>
              <a:chExt cx="469700" cy="283125"/>
            </a:xfrm>
          </p:grpSpPr>
          <p:sp>
            <p:nvSpPr>
              <p:cNvPr id="1603" name="Google Shape;1603;p62"/>
              <p:cNvSpPr/>
              <p:nvPr/>
            </p:nvSpPr>
            <p:spPr>
              <a:xfrm>
                <a:off x="4514450" y="1928575"/>
                <a:ext cx="469700" cy="283125"/>
              </a:xfrm>
              <a:custGeom>
                <a:avLst/>
                <a:gdLst/>
                <a:ahLst/>
                <a:cxnLst/>
                <a:rect l="l" t="t" r="r" b="b"/>
                <a:pathLst>
                  <a:path w="18788" h="11325" extrusionOk="0">
                    <a:moveTo>
                      <a:pt x="9334" y="0"/>
                    </a:moveTo>
                    <a:cubicBezTo>
                      <a:pt x="8847" y="43"/>
                      <a:pt x="6938" y="124"/>
                      <a:pt x="5925" y="692"/>
                    </a:cubicBezTo>
                    <a:cubicBezTo>
                      <a:pt x="4708" y="1380"/>
                      <a:pt x="3734" y="2153"/>
                      <a:pt x="2880" y="2640"/>
                    </a:cubicBezTo>
                    <a:cubicBezTo>
                      <a:pt x="1663" y="3370"/>
                      <a:pt x="1500" y="4870"/>
                      <a:pt x="1218" y="5520"/>
                    </a:cubicBezTo>
                    <a:cubicBezTo>
                      <a:pt x="932" y="6130"/>
                      <a:pt x="0" y="6818"/>
                      <a:pt x="364" y="9740"/>
                    </a:cubicBezTo>
                    <a:cubicBezTo>
                      <a:pt x="364" y="9740"/>
                      <a:pt x="932" y="10876"/>
                      <a:pt x="2231" y="11324"/>
                    </a:cubicBezTo>
                    <a:lnTo>
                      <a:pt x="16597" y="11324"/>
                    </a:lnTo>
                    <a:cubicBezTo>
                      <a:pt x="17856" y="10876"/>
                      <a:pt x="18463" y="9740"/>
                      <a:pt x="18463" y="9740"/>
                    </a:cubicBezTo>
                    <a:cubicBezTo>
                      <a:pt x="18788" y="6818"/>
                      <a:pt x="17856" y="6130"/>
                      <a:pt x="17571" y="5520"/>
                    </a:cubicBezTo>
                    <a:cubicBezTo>
                      <a:pt x="17327" y="4870"/>
                      <a:pt x="17246" y="3370"/>
                      <a:pt x="15908" y="2640"/>
                    </a:cubicBezTo>
                    <a:cubicBezTo>
                      <a:pt x="15097" y="2153"/>
                      <a:pt x="14123" y="1380"/>
                      <a:pt x="12905" y="692"/>
                    </a:cubicBezTo>
                    <a:cubicBezTo>
                      <a:pt x="11850" y="124"/>
                      <a:pt x="9983" y="43"/>
                      <a:pt x="9454" y="0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4656475" y="1983350"/>
                <a:ext cx="1085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6866" extrusionOk="0">
                    <a:moveTo>
                      <a:pt x="1" y="1"/>
                    </a:moveTo>
                    <a:cubicBezTo>
                      <a:pt x="1" y="1"/>
                      <a:pt x="1301" y="6865"/>
                      <a:pt x="2778" y="6865"/>
                    </a:cubicBezTo>
                    <a:cubicBezTo>
                      <a:pt x="2799" y="6865"/>
                      <a:pt x="2820" y="6864"/>
                      <a:pt x="2841" y="6861"/>
                    </a:cubicBezTo>
                    <a:cubicBezTo>
                      <a:pt x="4341" y="6617"/>
                      <a:pt x="1744" y="1423"/>
                      <a:pt x="1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4581550" y="2040650"/>
                <a:ext cx="8105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571" extrusionOk="0">
                    <a:moveTo>
                      <a:pt x="1181" y="0"/>
                    </a:moveTo>
                    <a:cubicBezTo>
                      <a:pt x="1110" y="0"/>
                      <a:pt x="1063" y="86"/>
                      <a:pt x="1050" y="267"/>
                    </a:cubicBezTo>
                    <a:cubicBezTo>
                      <a:pt x="973" y="730"/>
                      <a:pt x="675" y="1082"/>
                      <a:pt x="367" y="1082"/>
                    </a:cubicBezTo>
                    <a:cubicBezTo>
                      <a:pt x="351" y="1082"/>
                      <a:pt x="335" y="1081"/>
                      <a:pt x="319" y="1079"/>
                    </a:cubicBezTo>
                    <a:cubicBezTo>
                      <a:pt x="300" y="1074"/>
                      <a:pt x="282" y="1071"/>
                      <a:pt x="265" y="1071"/>
                    </a:cubicBezTo>
                    <a:cubicBezTo>
                      <a:pt x="1" y="1071"/>
                      <a:pt x="58" y="1656"/>
                      <a:pt x="439" y="2459"/>
                    </a:cubicBezTo>
                    <a:cubicBezTo>
                      <a:pt x="439" y="2459"/>
                      <a:pt x="1419" y="4571"/>
                      <a:pt x="3145" y="4571"/>
                    </a:cubicBezTo>
                    <a:cubicBezTo>
                      <a:pt x="3177" y="4571"/>
                      <a:pt x="3209" y="4570"/>
                      <a:pt x="3241" y="4569"/>
                    </a:cubicBezTo>
                    <a:lnTo>
                      <a:pt x="1780" y="874"/>
                    </a:lnTo>
                    <a:cubicBezTo>
                      <a:pt x="1539" y="315"/>
                      <a:pt x="1316" y="0"/>
                      <a:pt x="1181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4540825" y="2114725"/>
                <a:ext cx="2462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655" extrusionOk="0">
                    <a:moveTo>
                      <a:pt x="130" y="1"/>
                    </a:moveTo>
                    <a:cubicBezTo>
                      <a:pt x="101" y="1"/>
                      <a:pt x="96" y="47"/>
                      <a:pt x="121" y="145"/>
                    </a:cubicBezTo>
                    <a:cubicBezTo>
                      <a:pt x="163" y="508"/>
                      <a:pt x="121" y="875"/>
                      <a:pt x="0" y="995"/>
                    </a:cubicBezTo>
                    <a:lnTo>
                      <a:pt x="244" y="1645"/>
                    </a:lnTo>
                    <a:cubicBezTo>
                      <a:pt x="292" y="1651"/>
                      <a:pt x="337" y="1654"/>
                      <a:pt x="380" y="1654"/>
                    </a:cubicBezTo>
                    <a:cubicBezTo>
                      <a:pt x="873" y="1654"/>
                      <a:pt x="984" y="1233"/>
                      <a:pt x="650" y="671"/>
                    </a:cubicBezTo>
                    <a:cubicBezTo>
                      <a:pt x="394" y="247"/>
                      <a:pt x="198" y="1"/>
                      <a:pt x="130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4684875" y="1949925"/>
                <a:ext cx="284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770" extrusionOk="0">
                    <a:moveTo>
                      <a:pt x="569" y="0"/>
                    </a:moveTo>
                    <a:cubicBezTo>
                      <a:pt x="283" y="0"/>
                      <a:pt x="1" y="163"/>
                      <a:pt x="1" y="364"/>
                    </a:cubicBezTo>
                    <a:cubicBezTo>
                      <a:pt x="1" y="607"/>
                      <a:pt x="283" y="770"/>
                      <a:pt x="569" y="770"/>
                    </a:cubicBezTo>
                    <a:cubicBezTo>
                      <a:pt x="894" y="770"/>
                      <a:pt x="1137" y="607"/>
                      <a:pt x="1137" y="364"/>
                    </a:cubicBezTo>
                    <a:cubicBezTo>
                      <a:pt x="1137" y="163"/>
                      <a:pt x="894" y="0"/>
                      <a:pt x="569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4734550" y="1983350"/>
                <a:ext cx="10757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6866" extrusionOk="0">
                    <a:moveTo>
                      <a:pt x="4303" y="1"/>
                    </a:moveTo>
                    <a:lnTo>
                      <a:pt x="4303" y="1"/>
                    </a:lnTo>
                    <a:cubicBezTo>
                      <a:pt x="2559" y="1423"/>
                      <a:pt x="1" y="6617"/>
                      <a:pt x="1462" y="6861"/>
                    </a:cubicBezTo>
                    <a:cubicBezTo>
                      <a:pt x="1483" y="6864"/>
                      <a:pt x="1504" y="6865"/>
                      <a:pt x="1525" y="6865"/>
                    </a:cubicBezTo>
                    <a:cubicBezTo>
                      <a:pt x="3002" y="6865"/>
                      <a:pt x="4302" y="1"/>
                      <a:pt x="4303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4837075" y="2040650"/>
                <a:ext cx="8102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571" extrusionOk="0">
                    <a:moveTo>
                      <a:pt x="2032" y="0"/>
                    </a:moveTo>
                    <a:cubicBezTo>
                      <a:pt x="1888" y="0"/>
                      <a:pt x="1675" y="315"/>
                      <a:pt x="1461" y="874"/>
                    </a:cubicBezTo>
                    <a:lnTo>
                      <a:pt x="0" y="4569"/>
                    </a:lnTo>
                    <a:cubicBezTo>
                      <a:pt x="32" y="4570"/>
                      <a:pt x="63" y="4571"/>
                      <a:pt x="95" y="4571"/>
                    </a:cubicBezTo>
                    <a:cubicBezTo>
                      <a:pt x="1782" y="4571"/>
                      <a:pt x="2799" y="2459"/>
                      <a:pt x="2799" y="2459"/>
                    </a:cubicBezTo>
                    <a:cubicBezTo>
                      <a:pt x="3180" y="1656"/>
                      <a:pt x="3240" y="1071"/>
                      <a:pt x="2977" y="1071"/>
                    </a:cubicBezTo>
                    <a:cubicBezTo>
                      <a:pt x="2960" y="1071"/>
                      <a:pt x="2942" y="1074"/>
                      <a:pt x="2922" y="1079"/>
                    </a:cubicBezTo>
                    <a:cubicBezTo>
                      <a:pt x="2904" y="1081"/>
                      <a:pt x="2886" y="1082"/>
                      <a:pt x="2868" y="1082"/>
                    </a:cubicBezTo>
                    <a:cubicBezTo>
                      <a:pt x="2524" y="1082"/>
                      <a:pt x="2229" y="730"/>
                      <a:pt x="2192" y="267"/>
                    </a:cubicBezTo>
                    <a:cubicBezTo>
                      <a:pt x="2164" y="86"/>
                      <a:pt x="2107" y="0"/>
                      <a:pt x="2032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4933150" y="2114725"/>
                <a:ext cx="257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655" extrusionOk="0">
                    <a:moveTo>
                      <a:pt x="885" y="1"/>
                    </a:moveTo>
                    <a:cubicBezTo>
                      <a:pt x="806" y="1"/>
                      <a:pt x="592" y="247"/>
                      <a:pt x="336" y="671"/>
                    </a:cubicBezTo>
                    <a:cubicBezTo>
                      <a:pt x="1" y="1233"/>
                      <a:pt x="145" y="1654"/>
                      <a:pt x="613" y="1654"/>
                    </a:cubicBezTo>
                    <a:cubicBezTo>
                      <a:pt x="654" y="1654"/>
                      <a:pt x="696" y="1651"/>
                      <a:pt x="741" y="1645"/>
                    </a:cubicBezTo>
                    <a:lnTo>
                      <a:pt x="1027" y="995"/>
                    </a:lnTo>
                    <a:cubicBezTo>
                      <a:pt x="904" y="875"/>
                      <a:pt x="823" y="508"/>
                      <a:pt x="904" y="145"/>
                    </a:cubicBezTo>
                    <a:cubicBezTo>
                      <a:pt x="928" y="47"/>
                      <a:pt x="920" y="1"/>
                      <a:pt x="885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4785275" y="1949925"/>
                <a:ext cx="284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770" extrusionOk="0">
                    <a:moveTo>
                      <a:pt x="569" y="0"/>
                    </a:moveTo>
                    <a:cubicBezTo>
                      <a:pt x="244" y="0"/>
                      <a:pt x="1" y="163"/>
                      <a:pt x="1" y="364"/>
                    </a:cubicBezTo>
                    <a:cubicBezTo>
                      <a:pt x="1" y="607"/>
                      <a:pt x="244" y="770"/>
                      <a:pt x="569" y="770"/>
                    </a:cubicBezTo>
                    <a:cubicBezTo>
                      <a:pt x="894" y="770"/>
                      <a:pt x="1137" y="607"/>
                      <a:pt x="1137" y="364"/>
                    </a:cubicBezTo>
                    <a:cubicBezTo>
                      <a:pt x="1137" y="163"/>
                      <a:pt x="894" y="0"/>
                      <a:pt x="569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4525575" y="2176125"/>
                <a:ext cx="4484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423" extrusionOk="0">
                    <a:moveTo>
                      <a:pt x="0" y="0"/>
                    </a:moveTo>
                    <a:cubicBezTo>
                      <a:pt x="205" y="286"/>
                      <a:pt x="773" y="1055"/>
                      <a:pt x="1786" y="1422"/>
                    </a:cubicBezTo>
                    <a:lnTo>
                      <a:pt x="16152" y="1422"/>
                    </a:lnTo>
                    <a:cubicBezTo>
                      <a:pt x="17168" y="1055"/>
                      <a:pt x="17736" y="286"/>
                      <a:pt x="17937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3" name="Google Shape;1613;p62"/>
          <p:cNvGrpSpPr/>
          <p:nvPr/>
        </p:nvGrpSpPr>
        <p:grpSpPr>
          <a:xfrm>
            <a:off x="5818225" y="1493025"/>
            <a:ext cx="1369500" cy="1369500"/>
            <a:chOff x="5478303" y="1645425"/>
            <a:chExt cx="1369500" cy="1369500"/>
          </a:xfrm>
        </p:grpSpPr>
        <p:sp>
          <p:nvSpPr>
            <p:cNvPr id="1614" name="Google Shape;1614;p62"/>
            <p:cNvSpPr/>
            <p:nvPr/>
          </p:nvSpPr>
          <p:spPr>
            <a:xfrm>
              <a:off x="5478303" y="16454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5" name="Google Shape;1615;p62"/>
            <p:cNvGrpSpPr/>
            <p:nvPr/>
          </p:nvGrpSpPr>
          <p:grpSpPr>
            <a:xfrm>
              <a:off x="5674275" y="1931376"/>
              <a:ext cx="977557" cy="892841"/>
              <a:chOff x="5887075" y="1939775"/>
              <a:chExt cx="294250" cy="268750"/>
            </a:xfrm>
          </p:grpSpPr>
          <p:sp>
            <p:nvSpPr>
              <p:cNvPr id="1616" name="Google Shape;1616;p62"/>
              <p:cNvSpPr/>
              <p:nvPr/>
            </p:nvSpPr>
            <p:spPr>
              <a:xfrm>
                <a:off x="5887075" y="1939775"/>
                <a:ext cx="294250" cy="268750"/>
              </a:xfrm>
              <a:custGeom>
                <a:avLst/>
                <a:gdLst/>
                <a:ahLst/>
                <a:cxnLst/>
                <a:rect l="l" t="t" r="r" b="b"/>
                <a:pathLst>
                  <a:path w="11770" h="10750" extrusionOk="0">
                    <a:moveTo>
                      <a:pt x="4059" y="0"/>
                    </a:moveTo>
                    <a:cubicBezTo>
                      <a:pt x="4059" y="0"/>
                      <a:pt x="4344" y="1137"/>
                      <a:pt x="4059" y="1137"/>
                    </a:cubicBezTo>
                    <a:cubicBezTo>
                      <a:pt x="3776" y="1137"/>
                      <a:pt x="3614" y="163"/>
                      <a:pt x="3614" y="163"/>
                    </a:cubicBezTo>
                    <a:lnTo>
                      <a:pt x="2072" y="406"/>
                    </a:lnTo>
                    <a:cubicBezTo>
                      <a:pt x="2072" y="406"/>
                      <a:pt x="2354" y="1500"/>
                      <a:pt x="1991" y="1582"/>
                    </a:cubicBezTo>
                    <a:cubicBezTo>
                      <a:pt x="1981" y="1583"/>
                      <a:pt x="1971" y="1583"/>
                      <a:pt x="1962" y="1583"/>
                    </a:cubicBezTo>
                    <a:cubicBezTo>
                      <a:pt x="1575" y="1583"/>
                      <a:pt x="1380" y="770"/>
                      <a:pt x="1380" y="770"/>
                    </a:cubicBezTo>
                    <a:lnTo>
                      <a:pt x="1" y="1257"/>
                    </a:lnTo>
                    <a:lnTo>
                      <a:pt x="530" y="2598"/>
                    </a:lnTo>
                    <a:cubicBezTo>
                      <a:pt x="488" y="4302"/>
                      <a:pt x="2598" y="8847"/>
                      <a:pt x="2598" y="8847"/>
                    </a:cubicBezTo>
                    <a:cubicBezTo>
                      <a:pt x="2192" y="9821"/>
                      <a:pt x="2802" y="10552"/>
                      <a:pt x="2802" y="10552"/>
                    </a:cubicBezTo>
                    <a:cubicBezTo>
                      <a:pt x="3384" y="10700"/>
                      <a:pt x="4100" y="10749"/>
                      <a:pt x="4798" y="10749"/>
                    </a:cubicBezTo>
                    <a:cubicBezTo>
                      <a:pt x="6192" y="10749"/>
                      <a:pt x="7510" y="10552"/>
                      <a:pt x="7510" y="10552"/>
                    </a:cubicBezTo>
                    <a:cubicBezTo>
                      <a:pt x="8279" y="10023"/>
                      <a:pt x="7753" y="8886"/>
                      <a:pt x="7753" y="8886"/>
                    </a:cubicBezTo>
                    <a:cubicBezTo>
                      <a:pt x="7753" y="8886"/>
                      <a:pt x="10227" y="6046"/>
                      <a:pt x="11000" y="5276"/>
                    </a:cubicBezTo>
                    <a:cubicBezTo>
                      <a:pt x="11769" y="4464"/>
                      <a:pt x="11688" y="3448"/>
                      <a:pt x="11000" y="3166"/>
                    </a:cubicBezTo>
                    <a:cubicBezTo>
                      <a:pt x="10899" y="3118"/>
                      <a:pt x="10779" y="3097"/>
                      <a:pt x="10647" y="3097"/>
                    </a:cubicBezTo>
                    <a:cubicBezTo>
                      <a:pt x="9770" y="3097"/>
                      <a:pt x="8360" y="4016"/>
                      <a:pt x="8360" y="4016"/>
                    </a:cubicBezTo>
                    <a:cubicBezTo>
                      <a:pt x="8523" y="3529"/>
                      <a:pt x="7955" y="2718"/>
                      <a:pt x="8036" y="1948"/>
                    </a:cubicBezTo>
                    <a:cubicBezTo>
                      <a:pt x="8159" y="1176"/>
                      <a:pt x="8360" y="0"/>
                      <a:pt x="8360" y="0"/>
                    </a:cubicBezTo>
                    <a:lnTo>
                      <a:pt x="6575" y="0"/>
                    </a:lnTo>
                    <a:cubicBezTo>
                      <a:pt x="6575" y="0"/>
                      <a:pt x="6617" y="893"/>
                      <a:pt x="6292" y="932"/>
                    </a:cubicBezTo>
                    <a:cubicBezTo>
                      <a:pt x="6286" y="933"/>
                      <a:pt x="6280" y="934"/>
                      <a:pt x="6275" y="934"/>
                    </a:cubicBezTo>
                    <a:cubicBezTo>
                      <a:pt x="6003" y="934"/>
                      <a:pt x="5926" y="0"/>
                      <a:pt x="5926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5977425" y="2159900"/>
                <a:ext cx="7200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98" extrusionOk="0">
                    <a:moveTo>
                      <a:pt x="0" y="0"/>
                    </a:moveTo>
                    <a:lnTo>
                      <a:pt x="0" y="1097"/>
                    </a:lnTo>
                    <a:lnTo>
                      <a:pt x="2880" y="1097"/>
                    </a:lnTo>
                    <a:lnTo>
                      <a:pt x="2880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5962150" y="2094950"/>
                <a:ext cx="98475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991" extrusionOk="0">
                    <a:moveTo>
                      <a:pt x="1991" y="1"/>
                    </a:moveTo>
                    <a:cubicBezTo>
                      <a:pt x="893" y="1"/>
                      <a:pt x="1" y="449"/>
                      <a:pt x="1" y="975"/>
                    </a:cubicBezTo>
                    <a:cubicBezTo>
                      <a:pt x="1" y="1543"/>
                      <a:pt x="893" y="1991"/>
                      <a:pt x="1991" y="1991"/>
                    </a:cubicBezTo>
                    <a:cubicBezTo>
                      <a:pt x="3046" y="1991"/>
                      <a:pt x="3939" y="1543"/>
                      <a:pt x="3939" y="975"/>
                    </a:cubicBezTo>
                    <a:cubicBezTo>
                      <a:pt x="3939" y="449"/>
                      <a:pt x="3046" y="1"/>
                      <a:pt x="1991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5908425" y="1997900"/>
                <a:ext cx="34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519" extrusionOk="0">
                    <a:moveTo>
                      <a:pt x="642" y="0"/>
                    </a:moveTo>
                    <a:cubicBezTo>
                      <a:pt x="591" y="0"/>
                      <a:pt x="539" y="9"/>
                      <a:pt x="487" y="29"/>
                    </a:cubicBezTo>
                    <a:cubicBezTo>
                      <a:pt x="163" y="110"/>
                      <a:pt x="0" y="516"/>
                      <a:pt x="82" y="922"/>
                    </a:cubicBezTo>
                    <a:cubicBezTo>
                      <a:pt x="183" y="1264"/>
                      <a:pt x="459" y="1518"/>
                      <a:pt x="738" y="1518"/>
                    </a:cubicBezTo>
                    <a:cubicBezTo>
                      <a:pt x="790" y="1518"/>
                      <a:pt x="842" y="1509"/>
                      <a:pt x="893" y="1490"/>
                    </a:cubicBezTo>
                    <a:cubicBezTo>
                      <a:pt x="1218" y="1409"/>
                      <a:pt x="1380" y="1003"/>
                      <a:pt x="1257" y="597"/>
                    </a:cubicBezTo>
                    <a:cubicBezTo>
                      <a:pt x="1156" y="256"/>
                      <a:pt x="911" y="0"/>
                      <a:pt x="642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5914500" y="2004550"/>
                <a:ext cx="2235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87" extrusionOk="0">
                    <a:moveTo>
                      <a:pt x="390" y="0"/>
                    </a:moveTo>
                    <a:cubicBezTo>
                      <a:pt x="369" y="0"/>
                      <a:pt x="347" y="2"/>
                      <a:pt x="326" y="7"/>
                    </a:cubicBezTo>
                    <a:cubicBezTo>
                      <a:pt x="121" y="88"/>
                      <a:pt x="1" y="331"/>
                      <a:pt x="82" y="614"/>
                    </a:cubicBezTo>
                    <a:cubicBezTo>
                      <a:pt x="155" y="833"/>
                      <a:pt x="326" y="986"/>
                      <a:pt x="508" y="986"/>
                    </a:cubicBezTo>
                    <a:cubicBezTo>
                      <a:pt x="528" y="986"/>
                      <a:pt x="549" y="985"/>
                      <a:pt x="569" y="981"/>
                    </a:cubicBezTo>
                    <a:cubicBezTo>
                      <a:pt x="770" y="899"/>
                      <a:pt x="894" y="656"/>
                      <a:pt x="813" y="370"/>
                    </a:cubicBezTo>
                    <a:cubicBezTo>
                      <a:pt x="740" y="153"/>
                      <a:pt x="569" y="0"/>
                      <a:pt x="390" y="0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5953075" y="1985300"/>
                <a:ext cx="334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551" extrusionOk="0">
                    <a:moveTo>
                      <a:pt x="621" y="1"/>
                    </a:moveTo>
                    <a:cubicBezTo>
                      <a:pt x="604" y="1"/>
                      <a:pt x="586" y="2"/>
                      <a:pt x="568" y="4"/>
                    </a:cubicBezTo>
                    <a:cubicBezTo>
                      <a:pt x="244" y="46"/>
                      <a:pt x="0" y="452"/>
                      <a:pt x="81" y="858"/>
                    </a:cubicBezTo>
                    <a:cubicBezTo>
                      <a:pt x="118" y="1274"/>
                      <a:pt x="404" y="1550"/>
                      <a:pt x="706" y="1550"/>
                    </a:cubicBezTo>
                    <a:cubicBezTo>
                      <a:pt x="727" y="1550"/>
                      <a:pt x="748" y="1549"/>
                      <a:pt x="769" y="1546"/>
                    </a:cubicBezTo>
                    <a:cubicBezTo>
                      <a:pt x="1094" y="1507"/>
                      <a:pt x="1338" y="1101"/>
                      <a:pt x="1256" y="696"/>
                    </a:cubicBezTo>
                    <a:cubicBezTo>
                      <a:pt x="1220" y="312"/>
                      <a:pt x="928" y="1"/>
                      <a:pt x="621" y="1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5959150" y="1992400"/>
                <a:ext cx="2130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85" extrusionOk="0">
                    <a:moveTo>
                      <a:pt x="418" y="0"/>
                    </a:moveTo>
                    <a:cubicBezTo>
                      <a:pt x="400" y="0"/>
                      <a:pt x="382" y="2"/>
                      <a:pt x="364" y="6"/>
                    </a:cubicBezTo>
                    <a:cubicBezTo>
                      <a:pt x="163" y="45"/>
                      <a:pt x="1" y="288"/>
                      <a:pt x="40" y="532"/>
                    </a:cubicBezTo>
                    <a:cubicBezTo>
                      <a:pt x="78" y="794"/>
                      <a:pt x="251" y="985"/>
                      <a:pt x="437" y="985"/>
                    </a:cubicBezTo>
                    <a:cubicBezTo>
                      <a:pt x="453" y="985"/>
                      <a:pt x="470" y="983"/>
                      <a:pt x="488" y="980"/>
                    </a:cubicBezTo>
                    <a:cubicBezTo>
                      <a:pt x="689" y="937"/>
                      <a:pt x="851" y="694"/>
                      <a:pt x="812" y="450"/>
                    </a:cubicBezTo>
                    <a:cubicBezTo>
                      <a:pt x="774" y="193"/>
                      <a:pt x="603" y="0"/>
                      <a:pt x="418" y="0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5999725" y="1980275"/>
                <a:ext cx="3145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546" extrusionOk="0">
                    <a:moveTo>
                      <a:pt x="665" y="0"/>
                    </a:moveTo>
                    <a:cubicBezTo>
                      <a:pt x="646" y="0"/>
                      <a:pt x="627" y="1"/>
                      <a:pt x="608" y="4"/>
                    </a:cubicBezTo>
                    <a:cubicBezTo>
                      <a:pt x="244" y="4"/>
                      <a:pt x="1" y="367"/>
                      <a:pt x="40" y="773"/>
                    </a:cubicBezTo>
                    <a:cubicBezTo>
                      <a:pt x="40" y="1221"/>
                      <a:pt x="325" y="1546"/>
                      <a:pt x="650" y="1546"/>
                    </a:cubicBezTo>
                    <a:cubicBezTo>
                      <a:pt x="1014" y="1504"/>
                      <a:pt x="1257" y="1140"/>
                      <a:pt x="1218" y="734"/>
                    </a:cubicBezTo>
                    <a:cubicBezTo>
                      <a:pt x="1218" y="312"/>
                      <a:pt x="965" y="0"/>
                      <a:pt x="665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6005825" y="1986450"/>
                <a:ext cx="192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14" extrusionOk="0">
                    <a:moveTo>
                      <a:pt x="364" y="0"/>
                    </a:moveTo>
                    <a:cubicBezTo>
                      <a:pt x="163" y="39"/>
                      <a:pt x="0" y="244"/>
                      <a:pt x="0" y="526"/>
                    </a:cubicBezTo>
                    <a:cubicBezTo>
                      <a:pt x="0" y="812"/>
                      <a:pt x="202" y="1013"/>
                      <a:pt x="406" y="1013"/>
                    </a:cubicBezTo>
                    <a:cubicBezTo>
                      <a:pt x="607" y="974"/>
                      <a:pt x="770" y="770"/>
                      <a:pt x="770" y="487"/>
                    </a:cubicBezTo>
                    <a:cubicBezTo>
                      <a:pt x="770" y="202"/>
                      <a:pt x="568" y="0"/>
                      <a:pt x="364" y="0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6047375" y="1978225"/>
                <a:ext cx="32500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550" extrusionOk="0">
                    <a:moveTo>
                      <a:pt x="674" y="1"/>
                    </a:moveTo>
                    <a:cubicBezTo>
                      <a:pt x="369" y="1"/>
                      <a:pt x="79" y="313"/>
                      <a:pt x="43" y="735"/>
                    </a:cubicBezTo>
                    <a:cubicBezTo>
                      <a:pt x="1" y="1141"/>
                      <a:pt x="244" y="1504"/>
                      <a:pt x="569" y="1547"/>
                    </a:cubicBezTo>
                    <a:cubicBezTo>
                      <a:pt x="589" y="1549"/>
                      <a:pt x="609" y="1550"/>
                      <a:pt x="628" y="1550"/>
                    </a:cubicBezTo>
                    <a:cubicBezTo>
                      <a:pt x="966" y="1550"/>
                      <a:pt x="1220" y="1239"/>
                      <a:pt x="1260" y="855"/>
                    </a:cubicBezTo>
                    <a:cubicBezTo>
                      <a:pt x="1299" y="410"/>
                      <a:pt x="1098" y="44"/>
                      <a:pt x="731" y="5"/>
                    </a:cubicBezTo>
                    <a:cubicBezTo>
                      <a:pt x="712" y="2"/>
                      <a:pt x="693" y="1"/>
                      <a:pt x="674" y="1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6053475" y="1985400"/>
                <a:ext cx="2030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980" extrusionOk="0">
                    <a:moveTo>
                      <a:pt x="487" y="0"/>
                    </a:moveTo>
                    <a:cubicBezTo>
                      <a:pt x="244" y="0"/>
                      <a:pt x="81" y="205"/>
                      <a:pt x="42" y="448"/>
                    </a:cubicBezTo>
                    <a:cubicBezTo>
                      <a:pt x="0" y="730"/>
                      <a:pt x="162" y="974"/>
                      <a:pt x="367" y="974"/>
                    </a:cubicBezTo>
                    <a:cubicBezTo>
                      <a:pt x="385" y="978"/>
                      <a:pt x="402" y="980"/>
                      <a:pt x="420" y="980"/>
                    </a:cubicBezTo>
                    <a:cubicBezTo>
                      <a:pt x="603" y="980"/>
                      <a:pt x="776" y="787"/>
                      <a:pt x="812" y="529"/>
                    </a:cubicBezTo>
                    <a:cubicBezTo>
                      <a:pt x="812" y="244"/>
                      <a:pt x="692" y="42"/>
                      <a:pt x="487" y="0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63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TAGLINE</a:t>
            </a:r>
            <a:endParaRPr/>
          </a:p>
        </p:txBody>
      </p:sp>
      <p:sp>
        <p:nvSpPr>
          <p:cNvPr id="1632" name="Google Shape;1632;p63"/>
          <p:cNvSpPr txBox="1">
            <a:spLocks noGrp="1"/>
          </p:cNvSpPr>
          <p:nvPr>
            <p:ph type="subTitle" idx="1"/>
          </p:nvPr>
        </p:nvSpPr>
        <p:spPr>
          <a:xfrm>
            <a:off x="2037350" y="2849625"/>
            <a:ext cx="55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1633" name="Google Shape;1633;p63"/>
          <p:cNvSpPr txBox="1">
            <a:spLocks noGrp="1"/>
          </p:cNvSpPr>
          <p:nvPr>
            <p:ph type="subTitle" idx="2"/>
          </p:nvPr>
        </p:nvSpPr>
        <p:spPr>
          <a:xfrm>
            <a:off x="713225" y="1718975"/>
            <a:ext cx="77211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“PLACE YOUR TAGLINE HERE”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64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713225" y="1771600"/>
            <a:ext cx="4991355" cy="2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4"/>
          <p:cNvSpPr/>
          <p:nvPr/>
        </p:nvSpPr>
        <p:spPr>
          <a:xfrm>
            <a:off x="1970875" y="273515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64"/>
          <p:cNvSpPr/>
          <p:nvPr/>
        </p:nvSpPr>
        <p:spPr>
          <a:xfrm>
            <a:off x="4266400" y="172550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15856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2" name="Google Shape;1642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20524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643" name="Google Shape;1643;p64"/>
          <p:cNvSpPr/>
          <p:nvPr/>
        </p:nvSpPr>
        <p:spPr>
          <a:xfrm>
            <a:off x="5901425" y="1757127"/>
            <a:ext cx="91500" cy="9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28429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5" name="Google Shape;1645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33097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646" name="Google Shape;1646;p64"/>
          <p:cNvSpPr/>
          <p:nvPr/>
        </p:nvSpPr>
        <p:spPr>
          <a:xfrm>
            <a:off x="5901425" y="3014427"/>
            <a:ext cx="91500" cy="9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HEADQUARTERS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5"/>
          <p:cNvSpPr/>
          <p:nvPr/>
        </p:nvSpPr>
        <p:spPr>
          <a:xfrm>
            <a:off x="1979386" y="2127988"/>
            <a:ext cx="5142723" cy="1649519"/>
          </a:xfrm>
          <a:custGeom>
            <a:avLst/>
            <a:gdLst/>
            <a:ahLst/>
            <a:cxnLst/>
            <a:rect l="l" t="t" r="r" b="b"/>
            <a:pathLst>
              <a:path w="48335" h="15503" extrusionOk="0">
                <a:moveTo>
                  <a:pt x="7834" y="0"/>
                </a:moveTo>
                <a:cubicBezTo>
                  <a:pt x="3572" y="0"/>
                  <a:pt x="82" y="3370"/>
                  <a:pt x="0" y="7630"/>
                </a:cubicBezTo>
                <a:lnTo>
                  <a:pt x="4708" y="7672"/>
                </a:lnTo>
                <a:cubicBezTo>
                  <a:pt x="4789" y="6006"/>
                  <a:pt x="6130" y="4708"/>
                  <a:pt x="7834" y="4708"/>
                </a:cubicBezTo>
                <a:cubicBezTo>
                  <a:pt x="9497" y="4708"/>
                  <a:pt x="10837" y="6049"/>
                  <a:pt x="10919" y="7672"/>
                </a:cubicBezTo>
                <a:cubicBezTo>
                  <a:pt x="10957" y="11931"/>
                  <a:pt x="14409" y="15382"/>
                  <a:pt x="18668" y="15382"/>
                </a:cubicBezTo>
                <a:cubicBezTo>
                  <a:pt x="18692" y="15383"/>
                  <a:pt x="18716" y="15383"/>
                  <a:pt x="18740" y="15383"/>
                </a:cubicBezTo>
                <a:cubicBezTo>
                  <a:pt x="22970" y="15383"/>
                  <a:pt x="26421" y="11988"/>
                  <a:pt x="26502" y="7753"/>
                </a:cubicBezTo>
                <a:cubicBezTo>
                  <a:pt x="26583" y="6088"/>
                  <a:pt x="27963" y="4789"/>
                  <a:pt x="29625" y="4789"/>
                </a:cubicBezTo>
                <a:cubicBezTo>
                  <a:pt x="31291" y="4789"/>
                  <a:pt x="32628" y="6130"/>
                  <a:pt x="32709" y="7792"/>
                </a:cubicBezTo>
                <a:cubicBezTo>
                  <a:pt x="32790" y="12012"/>
                  <a:pt x="36199" y="15464"/>
                  <a:pt x="40501" y="15502"/>
                </a:cubicBezTo>
                <a:cubicBezTo>
                  <a:pt x="44764" y="15502"/>
                  <a:pt x="48211" y="12094"/>
                  <a:pt x="48335" y="7873"/>
                </a:cubicBezTo>
                <a:lnTo>
                  <a:pt x="43627" y="7834"/>
                </a:lnTo>
                <a:cubicBezTo>
                  <a:pt x="43546" y="9496"/>
                  <a:pt x="42166" y="10795"/>
                  <a:pt x="40501" y="10795"/>
                </a:cubicBezTo>
                <a:cubicBezTo>
                  <a:pt x="38839" y="10795"/>
                  <a:pt x="37498" y="9457"/>
                  <a:pt x="37417" y="7792"/>
                </a:cubicBezTo>
                <a:cubicBezTo>
                  <a:pt x="37378" y="3571"/>
                  <a:pt x="33927" y="124"/>
                  <a:pt x="29667" y="124"/>
                </a:cubicBezTo>
                <a:cubicBezTo>
                  <a:pt x="29641" y="123"/>
                  <a:pt x="29615" y="123"/>
                  <a:pt x="29588" y="123"/>
                </a:cubicBezTo>
                <a:cubicBezTo>
                  <a:pt x="25323" y="123"/>
                  <a:pt x="21914" y="3516"/>
                  <a:pt x="21794" y="7753"/>
                </a:cubicBezTo>
                <a:cubicBezTo>
                  <a:pt x="21753" y="9353"/>
                  <a:pt x="20411" y="10676"/>
                  <a:pt x="18781" y="10676"/>
                </a:cubicBezTo>
                <a:cubicBezTo>
                  <a:pt x="18757" y="10676"/>
                  <a:pt x="18734" y="10675"/>
                  <a:pt x="18710" y="10675"/>
                </a:cubicBezTo>
                <a:cubicBezTo>
                  <a:pt x="17045" y="10675"/>
                  <a:pt x="15665" y="9376"/>
                  <a:pt x="15626" y="7711"/>
                </a:cubicBezTo>
                <a:lnTo>
                  <a:pt x="15584" y="7711"/>
                </a:lnTo>
                <a:cubicBezTo>
                  <a:pt x="15545" y="3451"/>
                  <a:pt x="12094" y="42"/>
                  <a:pt x="78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/>
          <p:cNvSpPr/>
          <p:nvPr/>
        </p:nvSpPr>
        <p:spPr>
          <a:xfrm>
            <a:off x="2394349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/>
          <p:cNvSpPr/>
          <p:nvPr/>
        </p:nvSpPr>
        <p:spPr>
          <a:xfrm>
            <a:off x="3592574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65"/>
          <p:cNvSpPr/>
          <p:nvPr/>
        </p:nvSpPr>
        <p:spPr>
          <a:xfrm>
            <a:off x="5952851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65"/>
          <p:cNvSpPr/>
          <p:nvPr/>
        </p:nvSpPr>
        <p:spPr>
          <a:xfrm>
            <a:off x="4745612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6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1658" name="Google Shape;1658;p65"/>
          <p:cNvSpPr txBox="1">
            <a:spLocks noGrp="1"/>
          </p:cNvSpPr>
          <p:nvPr>
            <p:ph type="subTitle" idx="4294967295"/>
          </p:nvPr>
        </p:nvSpPr>
        <p:spPr>
          <a:xfrm>
            <a:off x="1607153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659" name="Google Shape;1659;p65"/>
          <p:cNvSpPr txBox="1">
            <a:spLocks noGrp="1"/>
          </p:cNvSpPr>
          <p:nvPr>
            <p:ph type="subTitle" idx="4294967295"/>
          </p:nvPr>
        </p:nvSpPr>
        <p:spPr>
          <a:xfrm>
            <a:off x="2791072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60" name="Google Shape;1660;p65"/>
          <p:cNvSpPr txBox="1">
            <a:spLocks noGrp="1"/>
          </p:cNvSpPr>
          <p:nvPr>
            <p:ph type="subTitle" idx="4294967295"/>
          </p:nvPr>
        </p:nvSpPr>
        <p:spPr>
          <a:xfrm>
            <a:off x="3969111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61" name="Google Shape;1661;p65"/>
          <p:cNvSpPr txBox="1">
            <a:spLocks noGrp="1"/>
          </p:cNvSpPr>
          <p:nvPr>
            <p:ph type="subTitle" idx="4294967295"/>
          </p:nvPr>
        </p:nvSpPr>
        <p:spPr>
          <a:xfrm>
            <a:off x="5159347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662" name="Google Shape;1662;p65"/>
          <p:cNvSpPr txBox="1">
            <a:spLocks noGrp="1"/>
          </p:cNvSpPr>
          <p:nvPr>
            <p:ph type="title" idx="4294967295"/>
          </p:nvPr>
        </p:nvSpPr>
        <p:spPr>
          <a:xfrm>
            <a:off x="3744374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3" name="Google Shape;1663;p65"/>
          <p:cNvSpPr txBox="1">
            <a:spLocks noGrp="1"/>
          </p:cNvSpPr>
          <p:nvPr>
            <p:ph type="title" idx="4294967295"/>
          </p:nvPr>
        </p:nvSpPr>
        <p:spPr>
          <a:xfrm>
            <a:off x="4897412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4" name="Google Shape;1664;p65"/>
          <p:cNvSpPr txBox="1">
            <a:spLocks noGrp="1"/>
          </p:cNvSpPr>
          <p:nvPr>
            <p:ph type="title" idx="4294967295"/>
          </p:nvPr>
        </p:nvSpPr>
        <p:spPr>
          <a:xfrm>
            <a:off x="6104651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title" idx="4294967295"/>
          </p:nvPr>
        </p:nvSpPr>
        <p:spPr>
          <a:xfrm>
            <a:off x="2545999" y="2774400"/>
            <a:ext cx="503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66" name="Google Shape;1666;p65"/>
          <p:cNvCxnSpPr>
            <a:stCxn id="1653" idx="4"/>
          </p:cNvCxnSpPr>
          <p:nvPr/>
        </p:nvCxnSpPr>
        <p:spPr>
          <a:xfrm>
            <a:off x="27975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7" name="Google Shape;1667;p65"/>
          <p:cNvCxnSpPr/>
          <p:nvPr/>
        </p:nvCxnSpPr>
        <p:spPr>
          <a:xfrm>
            <a:off x="51597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8" name="Google Shape;1668;p65"/>
          <p:cNvCxnSpPr/>
          <p:nvPr/>
        </p:nvCxnSpPr>
        <p:spPr>
          <a:xfrm>
            <a:off x="39881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9" name="Google Shape;1669;p65"/>
          <p:cNvCxnSpPr/>
          <p:nvPr/>
        </p:nvCxnSpPr>
        <p:spPr>
          <a:xfrm>
            <a:off x="63503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66"/>
          <p:cNvGrpSpPr/>
          <p:nvPr/>
        </p:nvGrpSpPr>
        <p:grpSpPr>
          <a:xfrm>
            <a:off x="2968399" y="1811388"/>
            <a:ext cx="3207202" cy="1871382"/>
            <a:chOff x="4579375" y="916175"/>
            <a:chExt cx="1481250" cy="864300"/>
          </a:xfrm>
        </p:grpSpPr>
        <p:sp>
          <p:nvSpPr>
            <p:cNvPr id="1675" name="Google Shape;1675;p66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6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6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6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6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6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6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6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6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6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6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6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6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6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6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6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6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6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6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6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6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6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6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6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6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6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6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6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6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6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6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6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6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6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6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6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6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6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6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6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9" name="Google Shape;1729;p66"/>
          <p:cNvCxnSpPr/>
          <p:nvPr/>
        </p:nvCxnSpPr>
        <p:spPr>
          <a:xfrm rot="10800000">
            <a:off x="4574325" y="2919573"/>
            <a:ext cx="0" cy="8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30" name="Google Shape;1730;p66"/>
          <p:cNvSpPr txBox="1">
            <a:spLocks noGrp="1"/>
          </p:cNvSpPr>
          <p:nvPr>
            <p:ph type="body" idx="4294967295"/>
          </p:nvPr>
        </p:nvSpPr>
        <p:spPr>
          <a:xfrm>
            <a:off x="704850" y="1381573"/>
            <a:ext cx="24048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731" name="Google Shape;1731;p66"/>
          <p:cNvSpPr txBox="1">
            <a:spLocks noGrp="1"/>
          </p:cNvSpPr>
          <p:nvPr>
            <p:ph type="body" idx="4294967295"/>
          </p:nvPr>
        </p:nvSpPr>
        <p:spPr>
          <a:xfrm>
            <a:off x="6030625" y="1381573"/>
            <a:ext cx="24048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 beautiful name, but is really hot</a:t>
            </a:r>
            <a:endParaRPr sz="1400"/>
          </a:p>
        </p:txBody>
      </p:sp>
      <p:grpSp>
        <p:nvGrpSpPr>
          <p:cNvPr id="1732" name="Google Shape;1732;p66"/>
          <p:cNvGrpSpPr/>
          <p:nvPr/>
        </p:nvGrpSpPr>
        <p:grpSpPr>
          <a:xfrm>
            <a:off x="5590875" y="2033773"/>
            <a:ext cx="1642150" cy="1000200"/>
            <a:chOff x="5590875" y="2009775"/>
            <a:chExt cx="1642150" cy="1000200"/>
          </a:xfrm>
        </p:grpSpPr>
        <p:cxnSp>
          <p:nvCxnSpPr>
            <p:cNvPr id="1733" name="Google Shape;1733;p66"/>
            <p:cNvCxnSpPr/>
            <p:nvPr/>
          </p:nvCxnSpPr>
          <p:spPr>
            <a:xfrm rot="10800000">
              <a:off x="5590875" y="3009900"/>
              <a:ext cx="163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4" name="Google Shape;1734;p66"/>
            <p:cNvCxnSpPr/>
            <p:nvPr/>
          </p:nvCxnSpPr>
          <p:spPr>
            <a:xfrm>
              <a:off x="7233025" y="2009775"/>
              <a:ext cx="0" cy="100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735" name="Google Shape;1735;p66"/>
          <p:cNvGrpSpPr/>
          <p:nvPr/>
        </p:nvGrpSpPr>
        <p:grpSpPr>
          <a:xfrm>
            <a:off x="1905000" y="2005198"/>
            <a:ext cx="1257300" cy="657300"/>
            <a:chOff x="1905000" y="1981200"/>
            <a:chExt cx="1257300" cy="657300"/>
          </a:xfrm>
        </p:grpSpPr>
        <p:cxnSp>
          <p:nvCxnSpPr>
            <p:cNvPr id="1736" name="Google Shape;1736;p66"/>
            <p:cNvCxnSpPr/>
            <p:nvPr/>
          </p:nvCxnSpPr>
          <p:spPr>
            <a:xfrm rot="10800000">
              <a:off x="1905000" y="2638425"/>
              <a:ext cx="125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7" name="Google Shape;1737;p66"/>
            <p:cNvCxnSpPr/>
            <p:nvPr/>
          </p:nvCxnSpPr>
          <p:spPr>
            <a:xfrm>
              <a:off x="1907250" y="1981200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738" name="Google Shape;1738;p66"/>
          <p:cNvSpPr txBox="1">
            <a:spLocks noGrp="1"/>
          </p:cNvSpPr>
          <p:nvPr>
            <p:ph type="body" idx="4294967295"/>
          </p:nvPr>
        </p:nvSpPr>
        <p:spPr>
          <a:xfrm>
            <a:off x="3371925" y="3923523"/>
            <a:ext cx="24048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739" name="Google Shape;1739;p6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6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PERCENTAGES</a:t>
            </a:r>
            <a:endParaRPr/>
          </a:p>
        </p:txBody>
      </p:sp>
      <p:grpSp>
        <p:nvGrpSpPr>
          <p:cNvPr id="1745" name="Google Shape;1745;p67"/>
          <p:cNvGrpSpPr/>
          <p:nvPr/>
        </p:nvGrpSpPr>
        <p:grpSpPr>
          <a:xfrm>
            <a:off x="4906085" y="1692780"/>
            <a:ext cx="1282500" cy="1282500"/>
            <a:chOff x="7993800" y="2872600"/>
            <a:chExt cx="1282500" cy="1282500"/>
          </a:xfrm>
        </p:grpSpPr>
        <p:sp>
          <p:nvSpPr>
            <p:cNvPr id="1746" name="Google Shape;1746;p67"/>
            <p:cNvSpPr/>
            <p:nvPr/>
          </p:nvSpPr>
          <p:spPr>
            <a:xfrm>
              <a:off x="7993800" y="2872600"/>
              <a:ext cx="1282500" cy="1282500"/>
            </a:xfrm>
            <a:prstGeom prst="pie">
              <a:avLst>
                <a:gd name="adj1" fmla="val 16218832"/>
                <a:gd name="adj2" fmla="val 1081235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7"/>
            <p:cNvSpPr/>
            <p:nvPr/>
          </p:nvSpPr>
          <p:spPr>
            <a:xfrm>
              <a:off x="8137950" y="3016763"/>
              <a:ext cx="994200" cy="9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67"/>
          <p:cNvGrpSpPr/>
          <p:nvPr/>
        </p:nvGrpSpPr>
        <p:grpSpPr>
          <a:xfrm>
            <a:off x="2944268" y="1692780"/>
            <a:ext cx="1282500" cy="1282500"/>
            <a:chOff x="7993800" y="2850513"/>
            <a:chExt cx="1282500" cy="1282500"/>
          </a:xfrm>
        </p:grpSpPr>
        <p:sp>
          <p:nvSpPr>
            <p:cNvPr id="1749" name="Google Shape;1749;p67"/>
            <p:cNvSpPr/>
            <p:nvPr/>
          </p:nvSpPr>
          <p:spPr>
            <a:xfrm>
              <a:off x="7993800" y="2850513"/>
              <a:ext cx="1282500" cy="1282500"/>
            </a:xfrm>
            <a:prstGeom prst="pie">
              <a:avLst>
                <a:gd name="adj1" fmla="val 16218832"/>
                <a:gd name="adj2" fmla="val 538486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7"/>
            <p:cNvSpPr/>
            <p:nvPr/>
          </p:nvSpPr>
          <p:spPr>
            <a:xfrm>
              <a:off x="8137950" y="2994663"/>
              <a:ext cx="994200" cy="9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67"/>
          <p:cNvGrpSpPr/>
          <p:nvPr/>
        </p:nvGrpSpPr>
        <p:grpSpPr>
          <a:xfrm>
            <a:off x="6867903" y="1692780"/>
            <a:ext cx="1282500" cy="1282500"/>
            <a:chOff x="7993800" y="2872600"/>
            <a:chExt cx="1282500" cy="1282500"/>
          </a:xfrm>
        </p:grpSpPr>
        <p:sp>
          <p:nvSpPr>
            <p:cNvPr id="1752" name="Google Shape;1752;p67"/>
            <p:cNvSpPr/>
            <p:nvPr/>
          </p:nvSpPr>
          <p:spPr>
            <a:xfrm>
              <a:off x="7993800" y="2872600"/>
              <a:ext cx="1282500" cy="1282500"/>
            </a:xfrm>
            <a:prstGeom prst="pie">
              <a:avLst>
                <a:gd name="adj1" fmla="val 16218832"/>
                <a:gd name="adj2" fmla="val 162054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7"/>
            <p:cNvSpPr/>
            <p:nvPr/>
          </p:nvSpPr>
          <p:spPr>
            <a:xfrm>
              <a:off x="8137950" y="3016763"/>
              <a:ext cx="994200" cy="9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67"/>
          <p:cNvSpPr txBox="1">
            <a:spLocks noGrp="1"/>
          </p:cNvSpPr>
          <p:nvPr>
            <p:ph type="subTitle" idx="1"/>
          </p:nvPr>
        </p:nvSpPr>
        <p:spPr>
          <a:xfrm>
            <a:off x="700150" y="3126473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755" name="Google Shape;1755;p67"/>
          <p:cNvSpPr txBox="1">
            <a:spLocks noGrp="1"/>
          </p:cNvSpPr>
          <p:nvPr>
            <p:ph type="subTitle" idx="2"/>
          </p:nvPr>
        </p:nvSpPr>
        <p:spPr>
          <a:xfrm>
            <a:off x="2661268" y="3126476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</a:t>
            </a:r>
            <a:br>
              <a:rPr lang="en"/>
            </a:br>
            <a:r>
              <a:rPr lang="en"/>
              <a:t>second planet</a:t>
            </a:r>
            <a:br>
              <a:rPr lang="en"/>
            </a:br>
            <a:r>
              <a:rPr lang="en"/>
              <a:t>from the Sun</a:t>
            </a:r>
            <a:endParaRPr/>
          </a:p>
        </p:txBody>
      </p:sp>
      <p:sp>
        <p:nvSpPr>
          <p:cNvPr id="1756" name="Google Shape;1756;p67"/>
          <p:cNvSpPr txBox="1">
            <a:spLocks noGrp="1"/>
          </p:cNvSpPr>
          <p:nvPr>
            <p:ph type="subTitle" idx="3"/>
          </p:nvPr>
        </p:nvSpPr>
        <p:spPr>
          <a:xfrm>
            <a:off x="4622385" y="3126473"/>
            <a:ext cx="18492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</a:t>
            </a:r>
            <a:br>
              <a:rPr lang="en"/>
            </a:br>
            <a:r>
              <a:rPr lang="en"/>
              <a:t>and helium</a:t>
            </a:r>
            <a:endParaRPr/>
          </a:p>
        </p:txBody>
      </p:sp>
      <p:sp>
        <p:nvSpPr>
          <p:cNvPr id="1757" name="Google Shape;1757;p67"/>
          <p:cNvSpPr txBox="1">
            <a:spLocks noGrp="1"/>
          </p:cNvSpPr>
          <p:nvPr>
            <p:ph type="subTitle" idx="7"/>
          </p:nvPr>
        </p:nvSpPr>
        <p:spPr>
          <a:xfrm>
            <a:off x="6585603" y="3126476"/>
            <a:ext cx="18471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the biggest planet in the</a:t>
            </a:r>
            <a:br>
              <a:rPr lang="en"/>
            </a:br>
            <a:r>
              <a:rPr lang="en"/>
              <a:t>Solar System</a:t>
            </a:r>
            <a:endParaRPr/>
          </a:p>
        </p:txBody>
      </p:sp>
      <p:grpSp>
        <p:nvGrpSpPr>
          <p:cNvPr id="1758" name="Google Shape;1758;p67"/>
          <p:cNvGrpSpPr/>
          <p:nvPr/>
        </p:nvGrpSpPr>
        <p:grpSpPr>
          <a:xfrm>
            <a:off x="982450" y="1692780"/>
            <a:ext cx="1282500" cy="1282500"/>
            <a:chOff x="7993800" y="2872600"/>
            <a:chExt cx="1282500" cy="1282500"/>
          </a:xfrm>
        </p:grpSpPr>
        <p:sp>
          <p:nvSpPr>
            <p:cNvPr id="1759" name="Google Shape;1759;p67"/>
            <p:cNvSpPr/>
            <p:nvPr/>
          </p:nvSpPr>
          <p:spPr>
            <a:xfrm>
              <a:off x="7993800" y="2872600"/>
              <a:ext cx="1282500" cy="1282500"/>
            </a:xfrm>
            <a:prstGeom prst="pie">
              <a:avLst>
                <a:gd name="adj1" fmla="val 16218832"/>
                <a:gd name="adj2" fmla="val 2429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7"/>
            <p:cNvSpPr/>
            <p:nvPr/>
          </p:nvSpPr>
          <p:spPr>
            <a:xfrm>
              <a:off x="8137950" y="3020513"/>
              <a:ext cx="994200" cy="9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67"/>
          <p:cNvSpPr txBox="1">
            <a:spLocks noGrp="1"/>
          </p:cNvSpPr>
          <p:nvPr>
            <p:ph type="title" idx="4"/>
          </p:nvPr>
        </p:nvSpPr>
        <p:spPr>
          <a:xfrm>
            <a:off x="1189300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1762" name="Google Shape;1762;p67"/>
          <p:cNvSpPr txBox="1">
            <a:spLocks noGrp="1"/>
          </p:cNvSpPr>
          <p:nvPr>
            <p:ph type="title" idx="5"/>
          </p:nvPr>
        </p:nvSpPr>
        <p:spPr>
          <a:xfrm>
            <a:off x="3151518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763" name="Google Shape;1763;p67"/>
          <p:cNvSpPr txBox="1">
            <a:spLocks noGrp="1"/>
          </p:cNvSpPr>
          <p:nvPr>
            <p:ph type="title" idx="6"/>
          </p:nvPr>
        </p:nvSpPr>
        <p:spPr>
          <a:xfrm>
            <a:off x="5113735" y="2155680"/>
            <a:ext cx="868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1764" name="Google Shape;1764;p67"/>
          <p:cNvSpPr txBox="1">
            <a:spLocks noGrp="1"/>
          </p:cNvSpPr>
          <p:nvPr>
            <p:ph type="title" idx="8"/>
          </p:nvPr>
        </p:nvSpPr>
        <p:spPr>
          <a:xfrm>
            <a:off x="7075953" y="2155680"/>
            <a:ext cx="866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68"/>
          <p:cNvSpPr txBox="1">
            <a:spLocks noGrp="1"/>
          </p:cNvSpPr>
          <p:nvPr>
            <p:ph type="subTitle" idx="4294967295"/>
          </p:nvPr>
        </p:nvSpPr>
        <p:spPr>
          <a:xfrm>
            <a:off x="2114550" y="3999250"/>
            <a:ext cx="49434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modify this graph, click on it, follow the link, change the data and paste the resulting graph here</a:t>
            </a:r>
            <a:endParaRPr sz="1400"/>
          </a:p>
        </p:txBody>
      </p:sp>
      <p:pic>
        <p:nvPicPr>
          <p:cNvPr id="1770" name="Google Shape;1770;p68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68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l="9463" r="55368"/>
          <a:stretch/>
        </p:blipFill>
        <p:spPr>
          <a:xfrm rot="-5400000" flipH="1">
            <a:off x="7484700" y="3502100"/>
            <a:ext cx="56197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68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950" y="1307125"/>
            <a:ext cx="4054401" cy="25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8"/>
          <p:cNvSpPr txBox="1">
            <a:spLocks noGrp="1"/>
          </p:cNvSpPr>
          <p:nvPr>
            <p:ph type="subTitle" idx="4294967295"/>
          </p:nvPr>
        </p:nvSpPr>
        <p:spPr>
          <a:xfrm>
            <a:off x="6171399" y="1627125"/>
            <a:ext cx="9162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28.1 %</a:t>
            </a:r>
            <a:endParaRPr sz="18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74" name="Google Shape;1774;p68"/>
          <p:cNvSpPr txBox="1">
            <a:spLocks noGrp="1"/>
          </p:cNvSpPr>
          <p:nvPr>
            <p:ph type="subTitle" idx="4294967295"/>
          </p:nvPr>
        </p:nvSpPr>
        <p:spPr>
          <a:xfrm>
            <a:off x="6171399" y="2846325"/>
            <a:ext cx="9162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32.7 %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75" name="Google Shape;1775;p68"/>
          <p:cNvSpPr txBox="1">
            <a:spLocks noGrp="1"/>
          </p:cNvSpPr>
          <p:nvPr>
            <p:ph type="subTitle" idx="4294967295"/>
          </p:nvPr>
        </p:nvSpPr>
        <p:spPr>
          <a:xfrm>
            <a:off x="2075649" y="1627125"/>
            <a:ext cx="9162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34.5 %</a:t>
            </a:r>
            <a:endParaRPr sz="18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76" name="Google Shape;1776;p68"/>
          <p:cNvSpPr txBox="1">
            <a:spLocks noGrp="1"/>
          </p:cNvSpPr>
          <p:nvPr>
            <p:ph type="subTitle" idx="4294967295"/>
          </p:nvPr>
        </p:nvSpPr>
        <p:spPr>
          <a:xfrm>
            <a:off x="2075649" y="2846325"/>
            <a:ext cx="9162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10.9 %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777" name="Google Shape;1777;p68"/>
          <p:cNvCxnSpPr/>
          <p:nvPr/>
        </p:nvCxnSpPr>
        <p:spPr>
          <a:xfrm>
            <a:off x="2991849" y="1836600"/>
            <a:ext cx="118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78" name="Google Shape;1778;p68"/>
          <p:cNvCxnSpPr/>
          <p:nvPr/>
        </p:nvCxnSpPr>
        <p:spPr>
          <a:xfrm>
            <a:off x="2991849" y="3055800"/>
            <a:ext cx="1180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79" name="Google Shape;1779;p68"/>
          <p:cNvCxnSpPr/>
          <p:nvPr/>
        </p:nvCxnSpPr>
        <p:spPr>
          <a:xfrm rot="10800000">
            <a:off x="5096874" y="1836600"/>
            <a:ext cx="1180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0" name="Google Shape;1780;p68"/>
          <p:cNvCxnSpPr/>
          <p:nvPr/>
        </p:nvCxnSpPr>
        <p:spPr>
          <a:xfrm rot="10800000">
            <a:off x="5096874" y="3055800"/>
            <a:ext cx="118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81" name="Google Shape;1781;p68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NEED A GRAPH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our Solar System—it’s only a bit larger than the Moon</a:t>
            </a:r>
            <a:endParaRPr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920100"/>
            <a:ext cx="3699100" cy="3303300"/>
            <a:chOff x="4519225" y="1228050"/>
            <a:chExt cx="3699100" cy="3303300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2" descr="Slidesgo" title="Image01"/>
            <p:cNvPicPr preferRelativeResize="0"/>
            <p:nvPr/>
          </p:nvPicPr>
          <p:blipFill rotWithShape="1">
            <a:blip r:embed="rId4">
              <a:alphaModFix/>
            </a:blip>
            <a:srcRect l="10905" t="13043" r="32766" b="2475"/>
            <a:stretch/>
          </p:blipFill>
          <p:spPr>
            <a:xfrm>
              <a:off x="4569013" y="1228050"/>
              <a:ext cx="3303300" cy="3303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69"/>
          <p:cNvSpPr txBox="1">
            <a:spLocks noGrp="1"/>
          </p:cNvSpPr>
          <p:nvPr>
            <p:ph type="title" idx="4294967295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</p:txBody>
      </p:sp>
      <p:graphicFrame>
        <p:nvGraphicFramePr>
          <p:cNvPr id="1787" name="Google Shape;1787;p69"/>
          <p:cNvGraphicFramePr/>
          <p:nvPr/>
        </p:nvGraphicFramePr>
        <p:xfrm>
          <a:off x="709675" y="16898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{46C17385-DC13-464A-8DF6-47A7FC704C6A}</a:tableStyleId>
              </a:tblPr>
              <a:tblGrid>
                <a:gridCol w="193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...</a:t>
                      </a:r>
                      <a:endParaRPr sz="18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Mass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Diameter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Gravity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Mars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0.11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0.53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0.38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Venus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95.2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9.4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1.16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Earth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2.50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115.0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2.0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Jupiter</a:t>
                      </a:r>
                      <a:endParaRPr sz="1800"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11.0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24.5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22.5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8" name="Google Shape;1788;p6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A TABLE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0"/>
          <p:cNvSpPr txBox="1">
            <a:spLocks noGrp="1"/>
          </p:cNvSpPr>
          <p:nvPr>
            <p:ph type="title"/>
          </p:nvPr>
        </p:nvSpPr>
        <p:spPr>
          <a:xfrm>
            <a:off x="3131850" y="843000"/>
            <a:ext cx="2880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1794" name="Google Shape;1794;p70"/>
          <p:cNvSpPr txBox="1">
            <a:spLocks noGrp="1"/>
          </p:cNvSpPr>
          <p:nvPr>
            <p:ph type="subTitle" idx="1"/>
          </p:nvPr>
        </p:nvSpPr>
        <p:spPr>
          <a:xfrm>
            <a:off x="2556600" y="1475597"/>
            <a:ext cx="4030800" cy="2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795" name="Google Shape;1795;p70"/>
          <p:cNvSpPr txBox="1">
            <a:spLocks noGrp="1"/>
          </p:cNvSpPr>
          <p:nvPr>
            <p:ph type="subTitle" idx="2"/>
          </p:nvPr>
        </p:nvSpPr>
        <p:spPr>
          <a:xfrm>
            <a:off x="2556600" y="2780522"/>
            <a:ext cx="40308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796" name="Google Shape;1796;p70"/>
          <p:cNvSpPr txBox="1">
            <a:spLocks noGrp="1"/>
          </p:cNvSpPr>
          <p:nvPr>
            <p:ph type="subTitle" idx="3"/>
          </p:nvPr>
        </p:nvSpPr>
        <p:spPr>
          <a:xfrm>
            <a:off x="3133650" y="2152650"/>
            <a:ext cx="2876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1797" name="Google Shape;1797;p70"/>
          <p:cNvSpPr txBox="1">
            <a:spLocks noGrp="1"/>
          </p:cNvSpPr>
          <p:nvPr>
            <p:ph type="subTitle" idx="4"/>
          </p:nvPr>
        </p:nvSpPr>
        <p:spPr>
          <a:xfrm>
            <a:off x="2556600" y="4066397"/>
            <a:ext cx="40308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  <p:sp>
        <p:nvSpPr>
          <p:cNvPr id="1798" name="Google Shape;1798;p70"/>
          <p:cNvSpPr txBox="1">
            <a:spLocks noGrp="1"/>
          </p:cNvSpPr>
          <p:nvPr>
            <p:ph type="subTitle" idx="5"/>
          </p:nvPr>
        </p:nvSpPr>
        <p:spPr>
          <a:xfrm>
            <a:off x="3133650" y="3438525"/>
            <a:ext cx="2876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72"/>
          <p:cNvSpPr txBox="1">
            <a:spLocks noGrp="1"/>
          </p:cNvSpPr>
          <p:nvPr>
            <p:ph type="subTitle" idx="1"/>
          </p:nvPr>
        </p:nvSpPr>
        <p:spPr>
          <a:xfrm>
            <a:off x="899363" y="2107298"/>
            <a:ext cx="220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smallest planet of them all</a:t>
            </a:r>
            <a:endParaRPr/>
          </a:p>
        </p:txBody>
      </p:sp>
      <p:sp>
        <p:nvSpPr>
          <p:cNvPr id="1817" name="Google Shape;1817;p72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CONCEPTS</a:t>
            </a:r>
            <a:endParaRPr/>
          </a:p>
        </p:txBody>
      </p:sp>
      <p:sp>
        <p:nvSpPr>
          <p:cNvPr id="1818" name="Google Shape;1818;p72"/>
          <p:cNvSpPr txBox="1">
            <a:spLocks noGrp="1"/>
          </p:cNvSpPr>
          <p:nvPr>
            <p:ph type="subTitle" idx="2"/>
          </p:nvPr>
        </p:nvSpPr>
        <p:spPr>
          <a:xfrm>
            <a:off x="1263113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819" name="Google Shape;1819;p72"/>
          <p:cNvSpPr txBox="1">
            <a:spLocks noGrp="1"/>
          </p:cNvSpPr>
          <p:nvPr>
            <p:ph type="subTitle" idx="3"/>
          </p:nvPr>
        </p:nvSpPr>
        <p:spPr>
          <a:xfrm>
            <a:off x="3473390" y="2107298"/>
            <a:ext cx="220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really beautiful name</a:t>
            </a:r>
            <a:endParaRPr/>
          </a:p>
        </p:txBody>
      </p:sp>
      <p:sp>
        <p:nvSpPr>
          <p:cNvPr id="1820" name="Google Shape;1820;p72"/>
          <p:cNvSpPr txBox="1">
            <a:spLocks noGrp="1"/>
          </p:cNvSpPr>
          <p:nvPr>
            <p:ph type="subTitle" idx="4"/>
          </p:nvPr>
        </p:nvSpPr>
        <p:spPr>
          <a:xfrm>
            <a:off x="3837140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821" name="Google Shape;1821;p72"/>
          <p:cNvSpPr txBox="1">
            <a:spLocks noGrp="1"/>
          </p:cNvSpPr>
          <p:nvPr>
            <p:ph type="subTitle" idx="5"/>
          </p:nvPr>
        </p:nvSpPr>
        <p:spPr>
          <a:xfrm>
            <a:off x="6043430" y="2107298"/>
            <a:ext cx="2205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822" name="Google Shape;1822;p72"/>
          <p:cNvSpPr txBox="1">
            <a:spLocks noGrp="1"/>
          </p:cNvSpPr>
          <p:nvPr>
            <p:ph type="subTitle" idx="6"/>
          </p:nvPr>
        </p:nvSpPr>
        <p:spPr>
          <a:xfrm>
            <a:off x="6408080" y="1576573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23" name="Google Shape;1823;p72"/>
          <p:cNvSpPr txBox="1">
            <a:spLocks noGrp="1"/>
          </p:cNvSpPr>
          <p:nvPr>
            <p:ph type="subTitle" idx="7"/>
          </p:nvPr>
        </p:nvSpPr>
        <p:spPr>
          <a:xfrm>
            <a:off x="899363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824" name="Google Shape;1824;p72"/>
          <p:cNvSpPr txBox="1">
            <a:spLocks noGrp="1"/>
          </p:cNvSpPr>
          <p:nvPr>
            <p:ph type="subTitle" idx="8"/>
          </p:nvPr>
        </p:nvSpPr>
        <p:spPr>
          <a:xfrm>
            <a:off x="1263113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825" name="Google Shape;1825;p72"/>
          <p:cNvSpPr txBox="1">
            <a:spLocks noGrp="1"/>
          </p:cNvSpPr>
          <p:nvPr>
            <p:ph type="subTitle" idx="9"/>
          </p:nvPr>
        </p:nvSpPr>
        <p:spPr>
          <a:xfrm>
            <a:off x="3473390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has multiple rings</a:t>
            </a:r>
            <a:endParaRPr/>
          </a:p>
        </p:txBody>
      </p:sp>
      <p:sp>
        <p:nvSpPr>
          <p:cNvPr id="1826" name="Google Shape;1826;p72"/>
          <p:cNvSpPr txBox="1">
            <a:spLocks noGrp="1"/>
          </p:cNvSpPr>
          <p:nvPr>
            <p:ph type="subTitle" idx="13"/>
          </p:nvPr>
        </p:nvSpPr>
        <p:spPr>
          <a:xfrm>
            <a:off x="3837140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827" name="Google Shape;1827;p72"/>
          <p:cNvSpPr txBox="1">
            <a:spLocks noGrp="1"/>
          </p:cNvSpPr>
          <p:nvPr>
            <p:ph type="subTitle" idx="14"/>
          </p:nvPr>
        </p:nvSpPr>
        <p:spPr>
          <a:xfrm>
            <a:off x="6044330" y="3621773"/>
            <a:ext cx="2203800" cy="2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828" name="Google Shape;1828;p72"/>
          <p:cNvSpPr txBox="1">
            <a:spLocks noGrp="1"/>
          </p:cNvSpPr>
          <p:nvPr>
            <p:ph type="subTitle" idx="15"/>
          </p:nvPr>
        </p:nvSpPr>
        <p:spPr>
          <a:xfrm>
            <a:off x="6408080" y="3091048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73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834" name="Google Shape;1834;p73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planet with a beautiful name and is the second one from the Sun. It’s terribly hot and its atmosphere is poisonous</a:t>
            </a:r>
            <a:endParaRPr/>
          </a:p>
        </p:txBody>
      </p:sp>
      <p:pic>
        <p:nvPicPr>
          <p:cNvPr id="1835" name="Google Shape;1835;p73" descr="Slides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7" y="1028688"/>
            <a:ext cx="4804020" cy="33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3" descr="Slidesgo" title="circulo02"/>
          <p:cNvSpPr/>
          <p:nvPr/>
        </p:nvSpPr>
        <p:spPr>
          <a:xfrm>
            <a:off x="7954150" y="778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74"/>
          <p:cNvSpPr txBox="1">
            <a:spLocks noGrp="1"/>
          </p:cNvSpPr>
          <p:nvPr>
            <p:ph type="title"/>
          </p:nvPr>
        </p:nvSpPr>
        <p:spPr>
          <a:xfrm>
            <a:off x="1737750" y="2149350"/>
            <a:ext cx="56685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Google Shape;1846;p75" descr="Slidesgo" title="Slide03"/>
          <p:cNvPicPr preferRelativeResize="0"/>
          <p:nvPr/>
        </p:nvPicPr>
        <p:blipFill rotWithShape="1">
          <a:blip r:embed="rId3">
            <a:alphaModFix/>
          </a:blip>
          <a:srcRect l="308" t="8893" r="317" b="352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75" descr="Image02"/>
          <p:cNvPicPr preferRelativeResize="0"/>
          <p:nvPr/>
        </p:nvPicPr>
        <p:blipFill rotWithShape="1">
          <a:blip r:embed="rId4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75"/>
          <p:cNvSpPr txBox="1">
            <a:spLocks noGrp="1"/>
          </p:cNvSpPr>
          <p:nvPr>
            <p:ph type="body" idx="1"/>
          </p:nvPr>
        </p:nvSpPr>
        <p:spPr>
          <a:xfrm>
            <a:off x="4791175" y="539500"/>
            <a:ext cx="3639600" cy="13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849" name="Google Shape;1849;p75" descr="Image02"/>
          <p:cNvPicPr preferRelativeResize="0"/>
          <p:nvPr/>
        </p:nvPicPr>
        <p:blipFill rotWithShape="1">
          <a:blip r:embed="rId4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6"/>
          <p:cNvSpPr txBox="1">
            <a:spLocks noGrp="1"/>
          </p:cNvSpPr>
          <p:nvPr>
            <p:ph type="body" idx="1"/>
          </p:nvPr>
        </p:nvSpPr>
        <p:spPr>
          <a:xfrm>
            <a:off x="713225" y="3225950"/>
            <a:ext cx="7717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855" name="Google Shape;1855;p76"/>
          <p:cNvSpPr txBox="1">
            <a:spLocks noGrp="1"/>
          </p:cNvSpPr>
          <p:nvPr>
            <p:ph type="title"/>
          </p:nvPr>
        </p:nvSpPr>
        <p:spPr>
          <a:xfrm>
            <a:off x="713225" y="148465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4,550,000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78"/>
          <p:cNvGrpSpPr/>
          <p:nvPr/>
        </p:nvGrpSpPr>
        <p:grpSpPr>
          <a:xfrm>
            <a:off x="4040048" y="1324900"/>
            <a:ext cx="1248506" cy="810538"/>
            <a:chOff x="3988024" y="1324900"/>
            <a:chExt cx="1248506" cy="810538"/>
          </a:xfrm>
        </p:grpSpPr>
        <p:sp>
          <p:nvSpPr>
            <p:cNvPr id="1880" name="Google Shape;1880;p78"/>
            <p:cNvSpPr/>
            <p:nvPr/>
          </p:nvSpPr>
          <p:spPr>
            <a:xfrm>
              <a:off x="3988024" y="1614275"/>
              <a:ext cx="521163" cy="521163"/>
            </a:xfrm>
            <a:custGeom>
              <a:avLst/>
              <a:gdLst/>
              <a:ahLst/>
              <a:cxnLst/>
              <a:rect l="l" t="t" r="r" b="b"/>
              <a:pathLst>
                <a:path w="33765" h="33765" extrusionOk="0">
                  <a:moveTo>
                    <a:pt x="16960" y="3914"/>
                  </a:moveTo>
                  <a:cubicBezTo>
                    <a:pt x="24136" y="3914"/>
                    <a:pt x="29850" y="9785"/>
                    <a:pt x="29850" y="16960"/>
                  </a:cubicBezTo>
                  <a:cubicBezTo>
                    <a:pt x="29850" y="24136"/>
                    <a:pt x="24136" y="29850"/>
                    <a:pt x="16960" y="29850"/>
                  </a:cubicBezTo>
                  <a:cubicBezTo>
                    <a:pt x="9785" y="29850"/>
                    <a:pt x="3914" y="24136"/>
                    <a:pt x="3914" y="16960"/>
                  </a:cubicBezTo>
                  <a:cubicBezTo>
                    <a:pt x="3914" y="9785"/>
                    <a:pt x="9785" y="3914"/>
                    <a:pt x="16960" y="3914"/>
                  </a:cubicBezTo>
                  <a:close/>
                  <a:moveTo>
                    <a:pt x="16960" y="0"/>
                  </a:moveTo>
                  <a:cubicBezTo>
                    <a:pt x="7671" y="0"/>
                    <a:pt x="0" y="7672"/>
                    <a:pt x="0" y="16960"/>
                  </a:cubicBezTo>
                  <a:cubicBezTo>
                    <a:pt x="0" y="26263"/>
                    <a:pt x="7671" y="33764"/>
                    <a:pt x="16960" y="33764"/>
                  </a:cubicBezTo>
                  <a:cubicBezTo>
                    <a:pt x="26262" y="33764"/>
                    <a:pt x="33764" y="26263"/>
                    <a:pt x="33764" y="16960"/>
                  </a:cubicBezTo>
                  <a:cubicBezTo>
                    <a:pt x="33764" y="7672"/>
                    <a:pt x="26262" y="0"/>
                    <a:pt x="169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1" name="Google Shape;1881;p78"/>
            <p:cNvSpPr/>
            <p:nvPr/>
          </p:nvSpPr>
          <p:spPr>
            <a:xfrm>
              <a:off x="4715568" y="1614275"/>
              <a:ext cx="520962" cy="521163"/>
            </a:xfrm>
            <a:custGeom>
              <a:avLst/>
              <a:gdLst/>
              <a:ahLst/>
              <a:cxnLst/>
              <a:rect l="l" t="t" r="r" b="b"/>
              <a:pathLst>
                <a:path w="33752" h="33765" extrusionOk="0">
                  <a:moveTo>
                    <a:pt x="16961" y="3914"/>
                  </a:moveTo>
                  <a:cubicBezTo>
                    <a:pt x="24136" y="3914"/>
                    <a:pt x="30007" y="9785"/>
                    <a:pt x="30007" y="16960"/>
                  </a:cubicBezTo>
                  <a:cubicBezTo>
                    <a:pt x="30007" y="24136"/>
                    <a:pt x="24136" y="29850"/>
                    <a:pt x="16961" y="29850"/>
                  </a:cubicBezTo>
                  <a:cubicBezTo>
                    <a:pt x="9785" y="29850"/>
                    <a:pt x="3914" y="24136"/>
                    <a:pt x="3914" y="16960"/>
                  </a:cubicBezTo>
                  <a:cubicBezTo>
                    <a:pt x="3914" y="9785"/>
                    <a:pt x="9785" y="3914"/>
                    <a:pt x="16961" y="3914"/>
                  </a:cubicBezTo>
                  <a:close/>
                  <a:moveTo>
                    <a:pt x="16961" y="0"/>
                  </a:moveTo>
                  <a:cubicBezTo>
                    <a:pt x="7659" y="0"/>
                    <a:pt x="1" y="7672"/>
                    <a:pt x="1" y="16960"/>
                  </a:cubicBezTo>
                  <a:cubicBezTo>
                    <a:pt x="1" y="26263"/>
                    <a:pt x="7659" y="33764"/>
                    <a:pt x="16961" y="33764"/>
                  </a:cubicBezTo>
                  <a:cubicBezTo>
                    <a:pt x="26250" y="33764"/>
                    <a:pt x="33751" y="26263"/>
                    <a:pt x="33751" y="16960"/>
                  </a:cubicBezTo>
                  <a:cubicBezTo>
                    <a:pt x="33751" y="7672"/>
                    <a:pt x="26250" y="0"/>
                    <a:pt x="16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2" name="Google Shape;1882;p78"/>
            <p:cNvSpPr/>
            <p:nvPr/>
          </p:nvSpPr>
          <p:spPr>
            <a:xfrm>
              <a:off x="4192013" y="1795498"/>
              <a:ext cx="465581" cy="158703"/>
            </a:xfrm>
            <a:custGeom>
              <a:avLst/>
              <a:gdLst/>
              <a:ahLst/>
              <a:cxnLst/>
              <a:rect l="l" t="t" r="r" b="b"/>
              <a:pathLst>
                <a:path w="30164" h="10282" extrusionOk="0">
                  <a:moveTo>
                    <a:pt x="24618" y="1"/>
                  </a:moveTo>
                  <a:lnTo>
                    <a:pt x="23314" y="171"/>
                  </a:lnTo>
                  <a:lnTo>
                    <a:pt x="23483" y="1475"/>
                  </a:lnTo>
                  <a:lnTo>
                    <a:pt x="24788" y="1306"/>
                  </a:lnTo>
                  <a:lnTo>
                    <a:pt x="25271" y="1306"/>
                  </a:lnTo>
                  <a:lnTo>
                    <a:pt x="25271" y="1"/>
                  </a:lnTo>
                  <a:close/>
                  <a:moveTo>
                    <a:pt x="22662" y="171"/>
                  </a:moveTo>
                  <a:lnTo>
                    <a:pt x="21527" y="327"/>
                  </a:lnTo>
                  <a:lnTo>
                    <a:pt x="21527" y="1632"/>
                  </a:lnTo>
                  <a:lnTo>
                    <a:pt x="22831" y="1475"/>
                  </a:lnTo>
                  <a:lnTo>
                    <a:pt x="22662" y="171"/>
                  </a:lnTo>
                  <a:close/>
                  <a:moveTo>
                    <a:pt x="18917" y="497"/>
                  </a:moveTo>
                  <a:lnTo>
                    <a:pt x="17613" y="653"/>
                  </a:lnTo>
                  <a:lnTo>
                    <a:pt x="17769" y="1801"/>
                  </a:lnTo>
                  <a:lnTo>
                    <a:pt x="18917" y="1801"/>
                  </a:lnTo>
                  <a:lnTo>
                    <a:pt x="18917" y="497"/>
                  </a:lnTo>
                  <a:close/>
                  <a:moveTo>
                    <a:pt x="20874" y="327"/>
                  </a:moveTo>
                  <a:lnTo>
                    <a:pt x="19570" y="497"/>
                  </a:lnTo>
                  <a:lnTo>
                    <a:pt x="19570" y="1801"/>
                  </a:lnTo>
                  <a:lnTo>
                    <a:pt x="20874" y="1632"/>
                  </a:lnTo>
                  <a:lnTo>
                    <a:pt x="20874" y="327"/>
                  </a:lnTo>
                  <a:close/>
                  <a:moveTo>
                    <a:pt x="26093" y="171"/>
                  </a:moveTo>
                  <a:lnTo>
                    <a:pt x="25767" y="1475"/>
                  </a:lnTo>
                  <a:cubicBezTo>
                    <a:pt x="26093" y="1475"/>
                    <a:pt x="26419" y="1632"/>
                    <a:pt x="26745" y="1801"/>
                  </a:cubicBezTo>
                  <a:lnTo>
                    <a:pt x="27397" y="653"/>
                  </a:lnTo>
                  <a:cubicBezTo>
                    <a:pt x="26902" y="497"/>
                    <a:pt x="26575" y="327"/>
                    <a:pt x="26093" y="171"/>
                  </a:cubicBezTo>
                  <a:close/>
                  <a:moveTo>
                    <a:pt x="15656" y="653"/>
                  </a:moveTo>
                  <a:lnTo>
                    <a:pt x="15812" y="1958"/>
                  </a:lnTo>
                  <a:lnTo>
                    <a:pt x="17117" y="1958"/>
                  </a:lnTo>
                  <a:lnTo>
                    <a:pt x="16960" y="653"/>
                  </a:lnTo>
                  <a:close/>
                  <a:moveTo>
                    <a:pt x="13699" y="823"/>
                  </a:moveTo>
                  <a:lnTo>
                    <a:pt x="13855" y="2128"/>
                  </a:lnTo>
                  <a:lnTo>
                    <a:pt x="15160" y="2128"/>
                  </a:lnTo>
                  <a:lnTo>
                    <a:pt x="15003" y="823"/>
                  </a:lnTo>
                  <a:close/>
                  <a:moveTo>
                    <a:pt x="11898" y="979"/>
                  </a:moveTo>
                  <a:lnTo>
                    <a:pt x="11898" y="2284"/>
                  </a:lnTo>
                  <a:lnTo>
                    <a:pt x="13203" y="2128"/>
                  </a:lnTo>
                  <a:lnTo>
                    <a:pt x="13046" y="979"/>
                  </a:lnTo>
                  <a:close/>
                  <a:moveTo>
                    <a:pt x="11246" y="979"/>
                  </a:moveTo>
                  <a:lnTo>
                    <a:pt x="9941" y="1149"/>
                  </a:lnTo>
                  <a:lnTo>
                    <a:pt x="9941" y="2454"/>
                  </a:lnTo>
                  <a:lnTo>
                    <a:pt x="11246" y="2284"/>
                  </a:lnTo>
                  <a:lnTo>
                    <a:pt x="11246" y="979"/>
                  </a:lnTo>
                  <a:close/>
                  <a:moveTo>
                    <a:pt x="9289" y="1149"/>
                  </a:moveTo>
                  <a:lnTo>
                    <a:pt x="7984" y="1306"/>
                  </a:lnTo>
                  <a:lnTo>
                    <a:pt x="8154" y="2610"/>
                  </a:lnTo>
                  <a:lnTo>
                    <a:pt x="9459" y="2454"/>
                  </a:lnTo>
                  <a:lnTo>
                    <a:pt x="9289" y="1149"/>
                  </a:lnTo>
                  <a:close/>
                  <a:moveTo>
                    <a:pt x="5375" y="1475"/>
                  </a:moveTo>
                  <a:lnTo>
                    <a:pt x="4240" y="1632"/>
                  </a:lnTo>
                  <a:lnTo>
                    <a:pt x="4240" y="2780"/>
                  </a:lnTo>
                  <a:lnTo>
                    <a:pt x="5545" y="2780"/>
                  </a:lnTo>
                  <a:lnTo>
                    <a:pt x="5375" y="1475"/>
                  </a:lnTo>
                  <a:close/>
                  <a:moveTo>
                    <a:pt x="7332" y="1306"/>
                  </a:moveTo>
                  <a:lnTo>
                    <a:pt x="6027" y="1475"/>
                  </a:lnTo>
                  <a:lnTo>
                    <a:pt x="6197" y="2780"/>
                  </a:lnTo>
                  <a:lnTo>
                    <a:pt x="7502" y="2610"/>
                  </a:lnTo>
                  <a:lnTo>
                    <a:pt x="7332" y="1306"/>
                  </a:lnTo>
                  <a:close/>
                  <a:moveTo>
                    <a:pt x="28050" y="979"/>
                  </a:moveTo>
                  <a:lnTo>
                    <a:pt x="27228" y="2128"/>
                  </a:lnTo>
                  <a:cubicBezTo>
                    <a:pt x="27554" y="2284"/>
                    <a:pt x="27880" y="2610"/>
                    <a:pt x="28050" y="2780"/>
                  </a:cubicBezTo>
                  <a:lnTo>
                    <a:pt x="29028" y="2128"/>
                  </a:lnTo>
                  <a:cubicBezTo>
                    <a:pt x="28702" y="1632"/>
                    <a:pt x="28376" y="1306"/>
                    <a:pt x="28050" y="979"/>
                  </a:cubicBezTo>
                  <a:close/>
                  <a:moveTo>
                    <a:pt x="3262" y="1632"/>
                  </a:moveTo>
                  <a:cubicBezTo>
                    <a:pt x="2936" y="1632"/>
                    <a:pt x="2440" y="1801"/>
                    <a:pt x="2114" y="1958"/>
                  </a:cubicBezTo>
                  <a:lnTo>
                    <a:pt x="2609" y="3106"/>
                  </a:lnTo>
                  <a:cubicBezTo>
                    <a:pt x="2936" y="2936"/>
                    <a:pt x="3092" y="2936"/>
                    <a:pt x="3418" y="2936"/>
                  </a:cubicBezTo>
                  <a:lnTo>
                    <a:pt x="3588" y="2936"/>
                  </a:lnTo>
                  <a:lnTo>
                    <a:pt x="3588" y="1632"/>
                  </a:lnTo>
                  <a:close/>
                  <a:moveTo>
                    <a:pt x="1305" y="2454"/>
                  </a:moveTo>
                  <a:cubicBezTo>
                    <a:pt x="979" y="2780"/>
                    <a:pt x="652" y="3106"/>
                    <a:pt x="483" y="3589"/>
                  </a:cubicBezTo>
                  <a:lnTo>
                    <a:pt x="1631" y="4241"/>
                  </a:lnTo>
                  <a:cubicBezTo>
                    <a:pt x="1631" y="3915"/>
                    <a:pt x="1957" y="3589"/>
                    <a:pt x="2114" y="3432"/>
                  </a:cubicBezTo>
                  <a:lnTo>
                    <a:pt x="1305" y="2454"/>
                  </a:lnTo>
                  <a:close/>
                  <a:moveTo>
                    <a:pt x="29511" y="2610"/>
                  </a:moveTo>
                  <a:lnTo>
                    <a:pt x="28376" y="3263"/>
                  </a:lnTo>
                  <a:cubicBezTo>
                    <a:pt x="28532" y="3589"/>
                    <a:pt x="28702" y="3915"/>
                    <a:pt x="28702" y="4241"/>
                  </a:cubicBezTo>
                  <a:lnTo>
                    <a:pt x="30007" y="4084"/>
                  </a:lnTo>
                  <a:lnTo>
                    <a:pt x="29511" y="2610"/>
                  </a:lnTo>
                  <a:close/>
                  <a:moveTo>
                    <a:pt x="157" y="4411"/>
                  </a:moveTo>
                  <a:cubicBezTo>
                    <a:pt x="157" y="4567"/>
                    <a:pt x="0" y="4893"/>
                    <a:pt x="0" y="5219"/>
                  </a:cubicBezTo>
                  <a:cubicBezTo>
                    <a:pt x="0" y="5389"/>
                    <a:pt x="0" y="5715"/>
                    <a:pt x="157" y="5872"/>
                  </a:cubicBezTo>
                  <a:lnTo>
                    <a:pt x="1461" y="5546"/>
                  </a:lnTo>
                  <a:cubicBezTo>
                    <a:pt x="1305" y="5546"/>
                    <a:pt x="1305" y="5389"/>
                    <a:pt x="1305" y="5219"/>
                  </a:cubicBezTo>
                  <a:cubicBezTo>
                    <a:pt x="1305" y="5063"/>
                    <a:pt x="1305" y="4737"/>
                    <a:pt x="1461" y="4567"/>
                  </a:cubicBezTo>
                  <a:lnTo>
                    <a:pt x="157" y="4411"/>
                  </a:lnTo>
                  <a:close/>
                  <a:moveTo>
                    <a:pt x="30163" y="4737"/>
                  </a:moveTo>
                  <a:lnTo>
                    <a:pt x="28859" y="4893"/>
                  </a:lnTo>
                  <a:lnTo>
                    <a:pt x="28859" y="5219"/>
                  </a:lnTo>
                  <a:cubicBezTo>
                    <a:pt x="28859" y="5389"/>
                    <a:pt x="28859" y="5715"/>
                    <a:pt x="28702" y="6041"/>
                  </a:cubicBezTo>
                  <a:lnTo>
                    <a:pt x="30007" y="6198"/>
                  </a:lnTo>
                  <a:cubicBezTo>
                    <a:pt x="30007" y="5872"/>
                    <a:pt x="30163" y="5546"/>
                    <a:pt x="30163" y="5219"/>
                  </a:cubicBezTo>
                  <a:lnTo>
                    <a:pt x="30163" y="4737"/>
                  </a:lnTo>
                  <a:close/>
                  <a:moveTo>
                    <a:pt x="1461" y="6041"/>
                  </a:moveTo>
                  <a:lnTo>
                    <a:pt x="326" y="6694"/>
                  </a:lnTo>
                  <a:cubicBezTo>
                    <a:pt x="652" y="7176"/>
                    <a:pt x="979" y="7503"/>
                    <a:pt x="1305" y="7829"/>
                  </a:cubicBezTo>
                  <a:lnTo>
                    <a:pt x="2114" y="6850"/>
                  </a:lnTo>
                  <a:cubicBezTo>
                    <a:pt x="1957" y="6694"/>
                    <a:pt x="1631" y="6368"/>
                    <a:pt x="1461" y="6041"/>
                  </a:cubicBezTo>
                  <a:close/>
                  <a:moveTo>
                    <a:pt x="28532" y="6524"/>
                  </a:moveTo>
                  <a:cubicBezTo>
                    <a:pt x="28532" y="6850"/>
                    <a:pt x="28206" y="7176"/>
                    <a:pt x="28050" y="7503"/>
                  </a:cubicBezTo>
                  <a:lnTo>
                    <a:pt x="29028" y="8155"/>
                  </a:lnTo>
                  <a:cubicBezTo>
                    <a:pt x="29354" y="7829"/>
                    <a:pt x="29680" y="7346"/>
                    <a:pt x="29837" y="7020"/>
                  </a:cubicBezTo>
                  <a:lnTo>
                    <a:pt x="28532" y="6524"/>
                  </a:lnTo>
                  <a:close/>
                  <a:moveTo>
                    <a:pt x="2609" y="7176"/>
                  </a:moveTo>
                  <a:lnTo>
                    <a:pt x="1957" y="8325"/>
                  </a:lnTo>
                  <a:cubicBezTo>
                    <a:pt x="2440" y="8481"/>
                    <a:pt x="2936" y="8651"/>
                    <a:pt x="3262" y="8651"/>
                  </a:cubicBezTo>
                  <a:lnTo>
                    <a:pt x="3418" y="8651"/>
                  </a:lnTo>
                  <a:lnTo>
                    <a:pt x="3588" y="7346"/>
                  </a:lnTo>
                  <a:lnTo>
                    <a:pt x="3418" y="7346"/>
                  </a:lnTo>
                  <a:cubicBezTo>
                    <a:pt x="3092" y="7346"/>
                    <a:pt x="2766" y="7346"/>
                    <a:pt x="2609" y="7176"/>
                  </a:cubicBezTo>
                  <a:close/>
                  <a:moveTo>
                    <a:pt x="4240" y="7503"/>
                  </a:moveTo>
                  <a:lnTo>
                    <a:pt x="4071" y="8807"/>
                  </a:lnTo>
                  <a:lnTo>
                    <a:pt x="5375" y="8807"/>
                  </a:lnTo>
                  <a:lnTo>
                    <a:pt x="5545" y="7503"/>
                  </a:lnTo>
                  <a:close/>
                  <a:moveTo>
                    <a:pt x="6197" y="7672"/>
                  </a:moveTo>
                  <a:lnTo>
                    <a:pt x="6027" y="8807"/>
                  </a:lnTo>
                  <a:lnTo>
                    <a:pt x="7332" y="8977"/>
                  </a:lnTo>
                  <a:lnTo>
                    <a:pt x="7332" y="7672"/>
                  </a:lnTo>
                  <a:close/>
                  <a:moveTo>
                    <a:pt x="7984" y="7672"/>
                  </a:moveTo>
                  <a:lnTo>
                    <a:pt x="7984" y="8977"/>
                  </a:lnTo>
                  <a:lnTo>
                    <a:pt x="9289" y="9133"/>
                  </a:lnTo>
                  <a:lnTo>
                    <a:pt x="9289" y="7829"/>
                  </a:lnTo>
                  <a:lnTo>
                    <a:pt x="7984" y="7672"/>
                  </a:lnTo>
                  <a:close/>
                  <a:moveTo>
                    <a:pt x="9941" y="7829"/>
                  </a:moveTo>
                  <a:lnTo>
                    <a:pt x="9941" y="9133"/>
                  </a:lnTo>
                  <a:lnTo>
                    <a:pt x="11089" y="9303"/>
                  </a:lnTo>
                  <a:lnTo>
                    <a:pt x="11246" y="7998"/>
                  </a:lnTo>
                  <a:lnTo>
                    <a:pt x="9941" y="7829"/>
                  </a:lnTo>
                  <a:close/>
                  <a:moveTo>
                    <a:pt x="11898" y="7998"/>
                  </a:moveTo>
                  <a:lnTo>
                    <a:pt x="11742" y="9303"/>
                  </a:lnTo>
                  <a:lnTo>
                    <a:pt x="13046" y="9460"/>
                  </a:lnTo>
                  <a:lnTo>
                    <a:pt x="13203" y="8155"/>
                  </a:lnTo>
                  <a:lnTo>
                    <a:pt x="11898" y="7998"/>
                  </a:lnTo>
                  <a:close/>
                  <a:moveTo>
                    <a:pt x="13855" y="8155"/>
                  </a:moveTo>
                  <a:lnTo>
                    <a:pt x="13699" y="9460"/>
                  </a:lnTo>
                  <a:lnTo>
                    <a:pt x="15003" y="9460"/>
                  </a:lnTo>
                  <a:lnTo>
                    <a:pt x="15160" y="8325"/>
                  </a:lnTo>
                  <a:lnTo>
                    <a:pt x="13855" y="8155"/>
                  </a:lnTo>
                  <a:close/>
                  <a:moveTo>
                    <a:pt x="15656" y="8325"/>
                  </a:moveTo>
                  <a:lnTo>
                    <a:pt x="15656" y="9629"/>
                  </a:lnTo>
                  <a:lnTo>
                    <a:pt x="16960" y="9629"/>
                  </a:lnTo>
                  <a:lnTo>
                    <a:pt x="16960" y="8325"/>
                  </a:lnTo>
                  <a:close/>
                  <a:moveTo>
                    <a:pt x="27724" y="7829"/>
                  </a:moveTo>
                  <a:cubicBezTo>
                    <a:pt x="27397" y="8155"/>
                    <a:pt x="27071" y="8325"/>
                    <a:pt x="26745" y="8481"/>
                  </a:cubicBezTo>
                  <a:lnTo>
                    <a:pt x="27397" y="9629"/>
                  </a:lnTo>
                  <a:cubicBezTo>
                    <a:pt x="27880" y="9460"/>
                    <a:pt x="28206" y="9133"/>
                    <a:pt x="28532" y="8807"/>
                  </a:cubicBezTo>
                  <a:lnTo>
                    <a:pt x="27724" y="7829"/>
                  </a:lnTo>
                  <a:close/>
                  <a:moveTo>
                    <a:pt x="17613" y="8481"/>
                  </a:moveTo>
                  <a:lnTo>
                    <a:pt x="17613" y="9786"/>
                  </a:lnTo>
                  <a:lnTo>
                    <a:pt x="18748" y="9786"/>
                  </a:lnTo>
                  <a:lnTo>
                    <a:pt x="18917" y="8481"/>
                  </a:lnTo>
                  <a:close/>
                  <a:moveTo>
                    <a:pt x="19570" y="8651"/>
                  </a:moveTo>
                  <a:lnTo>
                    <a:pt x="19400" y="9786"/>
                  </a:lnTo>
                  <a:lnTo>
                    <a:pt x="20705" y="9955"/>
                  </a:lnTo>
                  <a:lnTo>
                    <a:pt x="20874" y="8651"/>
                  </a:lnTo>
                  <a:close/>
                  <a:moveTo>
                    <a:pt x="21527" y="8651"/>
                  </a:moveTo>
                  <a:lnTo>
                    <a:pt x="21357" y="9955"/>
                  </a:lnTo>
                  <a:lnTo>
                    <a:pt x="22662" y="10112"/>
                  </a:lnTo>
                  <a:lnTo>
                    <a:pt x="22831" y="8807"/>
                  </a:lnTo>
                  <a:lnTo>
                    <a:pt x="21527" y="8651"/>
                  </a:lnTo>
                  <a:close/>
                  <a:moveTo>
                    <a:pt x="23483" y="8807"/>
                  </a:moveTo>
                  <a:lnTo>
                    <a:pt x="23314" y="10112"/>
                  </a:lnTo>
                  <a:lnTo>
                    <a:pt x="24618" y="10281"/>
                  </a:lnTo>
                  <a:lnTo>
                    <a:pt x="24618" y="8977"/>
                  </a:lnTo>
                  <a:lnTo>
                    <a:pt x="23483" y="8807"/>
                  </a:lnTo>
                  <a:close/>
                  <a:moveTo>
                    <a:pt x="26249" y="8807"/>
                  </a:moveTo>
                  <a:cubicBezTo>
                    <a:pt x="25923" y="8807"/>
                    <a:pt x="25597" y="8977"/>
                    <a:pt x="25271" y="8977"/>
                  </a:cubicBezTo>
                  <a:lnTo>
                    <a:pt x="25271" y="10281"/>
                  </a:lnTo>
                  <a:cubicBezTo>
                    <a:pt x="25767" y="10281"/>
                    <a:pt x="26249" y="10112"/>
                    <a:pt x="26745" y="9955"/>
                  </a:cubicBezTo>
                  <a:lnTo>
                    <a:pt x="26249" y="88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3" name="Google Shape;1883;p78"/>
            <p:cNvSpPr/>
            <p:nvPr/>
          </p:nvSpPr>
          <p:spPr>
            <a:xfrm>
              <a:off x="4199452" y="1825704"/>
              <a:ext cx="98290" cy="98290"/>
            </a:xfrm>
            <a:custGeom>
              <a:avLst/>
              <a:gdLst/>
              <a:ahLst/>
              <a:cxnLst/>
              <a:rect l="l" t="t" r="r" b="b"/>
              <a:pathLst>
                <a:path w="6368" h="6368" extrusionOk="0">
                  <a:moveTo>
                    <a:pt x="3262" y="1"/>
                  </a:moveTo>
                  <a:cubicBezTo>
                    <a:pt x="1475" y="1"/>
                    <a:pt x="1" y="1475"/>
                    <a:pt x="1" y="3262"/>
                  </a:cubicBezTo>
                  <a:cubicBezTo>
                    <a:pt x="1" y="4893"/>
                    <a:pt x="1475" y="6368"/>
                    <a:pt x="3262" y="6368"/>
                  </a:cubicBezTo>
                  <a:cubicBezTo>
                    <a:pt x="4893" y="6368"/>
                    <a:pt x="6367" y="4893"/>
                    <a:pt x="6367" y="3262"/>
                  </a:cubicBezTo>
                  <a:cubicBezTo>
                    <a:pt x="6367" y="1475"/>
                    <a:pt x="4893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4" name="Google Shape;1884;p78"/>
            <p:cNvSpPr/>
            <p:nvPr/>
          </p:nvSpPr>
          <p:spPr>
            <a:xfrm>
              <a:off x="4199452" y="1825704"/>
              <a:ext cx="98290" cy="98290"/>
            </a:xfrm>
            <a:custGeom>
              <a:avLst/>
              <a:gdLst/>
              <a:ahLst/>
              <a:cxnLst/>
              <a:rect l="l" t="t" r="r" b="b"/>
              <a:pathLst>
                <a:path w="6368" h="6368" extrusionOk="0">
                  <a:moveTo>
                    <a:pt x="3262" y="1306"/>
                  </a:moveTo>
                  <a:cubicBezTo>
                    <a:pt x="4241" y="1306"/>
                    <a:pt x="5063" y="2127"/>
                    <a:pt x="5063" y="3262"/>
                  </a:cubicBezTo>
                  <a:cubicBezTo>
                    <a:pt x="5063" y="4241"/>
                    <a:pt x="4241" y="5063"/>
                    <a:pt x="3262" y="5063"/>
                  </a:cubicBezTo>
                  <a:cubicBezTo>
                    <a:pt x="2127" y="5063"/>
                    <a:pt x="1305" y="4241"/>
                    <a:pt x="1305" y="3262"/>
                  </a:cubicBezTo>
                  <a:cubicBezTo>
                    <a:pt x="1305" y="2127"/>
                    <a:pt x="2127" y="1306"/>
                    <a:pt x="3262" y="1306"/>
                  </a:cubicBezTo>
                  <a:close/>
                  <a:moveTo>
                    <a:pt x="3262" y="1"/>
                  </a:moveTo>
                  <a:cubicBezTo>
                    <a:pt x="1475" y="1"/>
                    <a:pt x="1" y="1475"/>
                    <a:pt x="1" y="3262"/>
                  </a:cubicBezTo>
                  <a:cubicBezTo>
                    <a:pt x="1" y="4893"/>
                    <a:pt x="1475" y="6368"/>
                    <a:pt x="3262" y="6368"/>
                  </a:cubicBezTo>
                  <a:cubicBezTo>
                    <a:pt x="4893" y="6368"/>
                    <a:pt x="6367" y="4893"/>
                    <a:pt x="6367" y="3262"/>
                  </a:cubicBezTo>
                  <a:cubicBezTo>
                    <a:pt x="6367" y="1475"/>
                    <a:pt x="4893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5" name="Google Shape;1885;p78"/>
            <p:cNvSpPr/>
            <p:nvPr/>
          </p:nvSpPr>
          <p:spPr>
            <a:xfrm>
              <a:off x="4927012" y="1825704"/>
              <a:ext cx="98074" cy="98290"/>
            </a:xfrm>
            <a:custGeom>
              <a:avLst/>
              <a:gdLst/>
              <a:ahLst/>
              <a:cxnLst/>
              <a:rect l="l" t="t" r="r" b="b"/>
              <a:pathLst>
                <a:path w="6354" h="6368" extrusionOk="0">
                  <a:moveTo>
                    <a:pt x="3262" y="1"/>
                  </a:moveTo>
                  <a:cubicBezTo>
                    <a:pt x="1461" y="1"/>
                    <a:pt x="0" y="1475"/>
                    <a:pt x="0" y="3262"/>
                  </a:cubicBezTo>
                  <a:cubicBezTo>
                    <a:pt x="0" y="4893"/>
                    <a:pt x="1461" y="6368"/>
                    <a:pt x="3262" y="6368"/>
                  </a:cubicBezTo>
                  <a:cubicBezTo>
                    <a:pt x="5049" y="6368"/>
                    <a:pt x="6354" y="4893"/>
                    <a:pt x="6354" y="3262"/>
                  </a:cubicBezTo>
                  <a:cubicBezTo>
                    <a:pt x="6354" y="1475"/>
                    <a:pt x="5049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6" name="Google Shape;1886;p78"/>
            <p:cNvSpPr/>
            <p:nvPr/>
          </p:nvSpPr>
          <p:spPr>
            <a:xfrm>
              <a:off x="4927012" y="1825704"/>
              <a:ext cx="98074" cy="98290"/>
            </a:xfrm>
            <a:custGeom>
              <a:avLst/>
              <a:gdLst/>
              <a:ahLst/>
              <a:cxnLst/>
              <a:rect l="l" t="t" r="r" b="b"/>
              <a:pathLst>
                <a:path w="6354" h="6368" extrusionOk="0">
                  <a:moveTo>
                    <a:pt x="3262" y="1306"/>
                  </a:moveTo>
                  <a:cubicBezTo>
                    <a:pt x="4240" y="1306"/>
                    <a:pt x="5219" y="2127"/>
                    <a:pt x="5219" y="3262"/>
                  </a:cubicBezTo>
                  <a:cubicBezTo>
                    <a:pt x="5219" y="4241"/>
                    <a:pt x="4240" y="5063"/>
                    <a:pt x="3262" y="5063"/>
                  </a:cubicBezTo>
                  <a:cubicBezTo>
                    <a:pt x="2114" y="5063"/>
                    <a:pt x="1305" y="4241"/>
                    <a:pt x="1305" y="3262"/>
                  </a:cubicBezTo>
                  <a:cubicBezTo>
                    <a:pt x="1305" y="2127"/>
                    <a:pt x="2114" y="1306"/>
                    <a:pt x="3262" y="1306"/>
                  </a:cubicBezTo>
                  <a:close/>
                  <a:moveTo>
                    <a:pt x="3262" y="1"/>
                  </a:moveTo>
                  <a:cubicBezTo>
                    <a:pt x="1461" y="1"/>
                    <a:pt x="0" y="1475"/>
                    <a:pt x="0" y="3262"/>
                  </a:cubicBezTo>
                  <a:cubicBezTo>
                    <a:pt x="0" y="4893"/>
                    <a:pt x="1461" y="6368"/>
                    <a:pt x="3262" y="6368"/>
                  </a:cubicBezTo>
                  <a:cubicBezTo>
                    <a:pt x="5049" y="6368"/>
                    <a:pt x="6354" y="4893"/>
                    <a:pt x="6354" y="3262"/>
                  </a:cubicBezTo>
                  <a:cubicBezTo>
                    <a:pt x="6354" y="1475"/>
                    <a:pt x="5049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7" name="Google Shape;1887;p78"/>
            <p:cNvSpPr/>
            <p:nvPr/>
          </p:nvSpPr>
          <p:spPr>
            <a:xfrm>
              <a:off x="4227251" y="1503514"/>
              <a:ext cx="641772" cy="390274"/>
            </a:xfrm>
            <a:custGeom>
              <a:avLst/>
              <a:gdLst/>
              <a:ahLst/>
              <a:cxnLst/>
              <a:rect l="l" t="t" r="r" b="b"/>
              <a:pathLst>
                <a:path w="41579" h="25285" extrusionOk="0">
                  <a:moveTo>
                    <a:pt x="38813" y="3106"/>
                  </a:moveTo>
                  <a:lnTo>
                    <a:pt x="38813" y="3262"/>
                  </a:lnTo>
                  <a:lnTo>
                    <a:pt x="22179" y="22832"/>
                  </a:lnTo>
                  <a:lnTo>
                    <a:pt x="6028" y="22832"/>
                  </a:lnTo>
                  <a:lnTo>
                    <a:pt x="38813" y="3106"/>
                  </a:lnTo>
                  <a:close/>
                  <a:moveTo>
                    <a:pt x="39791" y="1"/>
                  </a:moveTo>
                  <a:cubicBezTo>
                    <a:pt x="39465" y="1"/>
                    <a:pt x="38970" y="1"/>
                    <a:pt x="38643" y="170"/>
                  </a:cubicBezTo>
                  <a:lnTo>
                    <a:pt x="809" y="23001"/>
                  </a:lnTo>
                  <a:cubicBezTo>
                    <a:pt x="326" y="23328"/>
                    <a:pt x="0" y="23810"/>
                    <a:pt x="157" y="24463"/>
                  </a:cubicBezTo>
                  <a:cubicBezTo>
                    <a:pt x="326" y="24958"/>
                    <a:pt x="809" y="25285"/>
                    <a:pt x="1461" y="25285"/>
                  </a:cubicBezTo>
                  <a:lnTo>
                    <a:pt x="22662" y="25285"/>
                  </a:lnTo>
                  <a:cubicBezTo>
                    <a:pt x="23157" y="25285"/>
                    <a:pt x="23484" y="25115"/>
                    <a:pt x="23640" y="24958"/>
                  </a:cubicBezTo>
                  <a:lnTo>
                    <a:pt x="41253" y="4410"/>
                  </a:lnTo>
                  <a:cubicBezTo>
                    <a:pt x="41579" y="3915"/>
                    <a:pt x="41579" y="3432"/>
                    <a:pt x="41422" y="2936"/>
                  </a:cubicBezTo>
                  <a:lnTo>
                    <a:pt x="40600" y="823"/>
                  </a:lnTo>
                  <a:cubicBezTo>
                    <a:pt x="40444" y="497"/>
                    <a:pt x="40118" y="170"/>
                    <a:pt x="39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8" name="Google Shape;1888;p78"/>
            <p:cNvSpPr/>
            <p:nvPr/>
          </p:nvSpPr>
          <p:spPr>
            <a:xfrm>
              <a:off x="4443711" y="1589101"/>
              <a:ext cx="153470" cy="294623"/>
            </a:xfrm>
            <a:custGeom>
              <a:avLst/>
              <a:gdLst/>
              <a:ahLst/>
              <a:cxnLst/>
              <a:rect l="l" t="t" r="r" b="b"/>
              <a:pathLst>
                <a:path w="9943" h="19088" extrusionOk="0">
                  <a:moveTo>
                    <a:pt x="2441" y="0"/>
                  </a:moveTo>
                  <a:lnTo>
                    <a:pt x="1" y="979"/>
                  </a:lnTo>
                  <a:lnTo>
                    <a:pt x="7503" y="19087"/>
                  </a:lnTo>
                  <a:lnTo>
                    <a:pt x="9942" y="18109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89" name="Google Shape;1889;p78"/>
            <p:cNvSpPr/>
            <p:nvPr/>
          </p:nvSpPr>
          <p:spPr>
            <a:xfrm>
              <a:off x="4793499" y="1430630"/>
              <a:ext cx="206412" cy="463158"/>
            </a:xfrm>
            <a:custGeom>
              <a:avLst/>
              <a:gdLst/>
              <a:ahLst/>
              <a:cxnLst/>
              <a:rect l="l" t="t" r="r" b="b"/>
              <a:pathLst>
                <a:path w="13373" h="30007" extrusionOk="0">
                  <a:moveTo>
                    <a:pt x="2610" y="0"/>
                  </a:moveTo>
                  <a:cubicBezTo>
                    <a:pt x="1801" y="0"/>
                    <a:pt x="979" y="483"/>
                    <a:pt x="496" y="1135"/>
                  </a:cubicBezTo>
                  <a:cubicBezTo>
                    <a:pt x="0" y="1787"/>
                    <a:pt x="0" y="2609"/>
                    <a:pt x="327" y="3418"/>
                  </a:cubicBezTo>
                  <a:lnTo>
                    <a:pt x="10607" y="29354"/>
                  </a:lnTo>
                  <a:cubicBezTo>
                    <a:pt x="10933" y="29837"/>
                    <a:pt x="11416" y="30007"/>
                    <a:pt x="11912" y="30007"/>
                  </a:cubicBezTo>
                  <a:lnTo>
                    <a:pt x="12394" y="30007"/>
                  </a:lnTo>
                  <a:cubicBezTo>
                    <a:pt x="13047" y="29680"/>
                    <a:pt x="13373" y="29028"/>
                    <a:pt x="13047" y="28376"/>
                  </a:cubicBezTo>
                  <a:lnTo>
                    <a:pt x="2779" y="2609"/>
                  </a:lnTo>
                  <a:lnTo>
                    <a:pt x="6367" y="2609"/>
                  </a:lnTo>
                  <a:cubicBezTo>
                    <a:pt x="7019" y="2609"/>
                    <a:pt x="7672" y="1957"/>
                    <a:pt x="7672" y="1305"/>
                  </a:cubicBezTo>
                  <a:cubicBezTo>
                    <a:pt x="7672" y="652"/>
                    <a:pt x="7019" y="0"/>
                    <a:pt x="6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0" name="Google Shape;1890;p78"/>
            <p:cNvSpPr/>
            <p:nvPr/>
          </p:nvSpPr>
          <p:spPr>
            <a:xfrm>
              <a:off x="4707912" y="1324900"/>
              <a:ext cx="161111" cy="57820"/>
            </a:xfrm>
            <a:custGeom>
              <a:avLst/>
              <a:gdLst/>
              <a:ahLst/>
              <a:cxnLst/>
              <a:rect l="l" t="t" r="r" b="b"/>
              <a:pathLst>
                <a:path w="10438" h="3746" extrusionOk="0">
                  <a:moveTo>
                    <a:pt x="1958" y="1"/>
                  </a:moveTo>
                  <a:cubicBezTo>
                    <a:pt x="823" y="1"/>
                    <a:pt x="1" y="810"/>
                    <a:pt x="1" y="1788"/>
                  </a:cubicBezTo>
                  <a:cubicBezTo>
                    <a:pt x="1" y="2936"/>
                    <a:pt x="823" y="3745"/>
                    <a:pt x="1958" y="3745"/>
                  </a:cubicBezTo>
                  <a:lnTo>
                    <a:pt x="8481" y="3745"/>
                  </a:lnTo>
                  <a:cubicBezTo>
                    <a:pt x="9629" y="3745"/>
                    <a:pt x="10438" y="2936"/>
                    <a:pt x="10438" y="1788"/>
                  </a:cubicBezTo>
                  <a:cubicBezTo>
                    <a:pt x="10438" y="810"/>
                    <a:pt x="9629" y="1"/>
                    <a:pt x="8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1" name="Google Shape;1891;p78"/>
            <p:cNvSpPr/>
            <p:nvPr/>
          </p:nvSpPr>
          <p:spPr>
            <a:xfrm>
              <a:off x="4816250" y="1333003"/>
              <a:ext cx="98089" cy="137912"/>
            </a:xfrm>
            <a:custGeom>
              <a:avLst/>
              <a:gdLst/>
              <a:ahLst/>
              <a:cxnLst/>
              <a:rect l="l" t="t" r="r" b="b"/>
              <a:pathLst>
                <a:path w="6355" h="8935" extrusionOk="0">
                  <a:moveTo>
                    <a:pt x="1358" y="0"/>
                  </a:moveTo>
                  <a:cubicBezTo>
                    <a:pt x="1171" y="0"/>
                    <a:pt x="984" y="41"/>
                    <a:pt x="810" y="128"/>
                  </a:cubicBezTo>
                  <a:cubicBezTo>
                    <a:pt x="157" y="454"/>
                    <a:pt x="1" y="1263"/>
                    <a:pt x="327" y="1915"/>
                  </a:cubicBezTo>
                  <a:lnTo>
                    <a:pt x="3745" y="8282"/>
                  </a:lnTo>
                  <a:cubicBezTo>
                    <a:pt x="3915" y="8608"/>
                    <a:pt x="4397" y="8934"/>
                    <a:pt x="4893" y="8934"/>
                  </a:cubicBezTo>
                  <a:cubicBezTo>
                    <a:pt x="5050" y="8934"/>
                    <a:pt x="5376" y="8934"/>
                    <a:pt x="5545" y="8765"/>
                  </a:cubicBezTo>
                  <a:cubicBezTo>
                    <a:pt x="6198" y="8439"/>
                    <a:pt x="6354" y="7630"/>
                    <a:pt x="6028" y="6977"/>
                  </a:cubicBezTo>
                  <a:lnTo>
                    <a:pt x="2610" y="780"/>
                  </a:lnTo>
                  <a:cubicBezTo>
                    <a:pt x="2371" y="303"/>
                    <a:pt x="186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2" name="Google Shape;1892;p78"/>
            <p:cNvSpPr/>
            <p:nvPr/>
          </p:nvSpPr>
          <p:spPr>
            <a:xfrm>
              <a:off x="4519235" y="1815640"/>
              <a:ext cx="118217" cy="118417"/>
            </a:xfrm>
            <a:custGeom>
              <a:avLst/>
              <a:gdLst/>
              <a:ahLst/>
              <a:cxnLst/>
              <a:rect l="l" t="t" r="r" b="b"/>
              <a:pathLst>
                <a:path w="7659" h="7672" extrusionOk="0">
                  <a:moveTo>
                    <a:pt x="3745" y="1"/>
                  </a:moveTo>
                  <a:cubicBezTo>
                    <a:pt x="1631" y="1"/>
                    <a:pt x="0" y="1801"/>
                    <a:pt x="0" y="3914"/>
                  </a:cubicBezTo>
                  <a:cubicBezTo>
                    <a:pt x="0" y="6041"/>
                    <a:pt x="1631" y="7672"/>
                    <a:pt x="3745" y="7672"/>
                  </a:cubicBezTo>
                  <a:cubicBezTo>
                    <a:pt x="5871" y="7672"/>
                    <a:pt x="7659" y="6041"/>
                    <a:pt x="7659" y="3914"/>
                  </a:cubicBezTo>
                  <a:cubicBezTo>
                    <a:pt x="7659" y="1801"/>
                    <a:pt x="5871" y="1"/>
                    <a:pt x="3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3" name="Google Shape;1893;p78"/>
            <p:cNvSpPr/>
            <p:nvPr/>
          </p:nvSpPr>
          <p:spPr>
            <a:xfrm>
              <a:off x="4509171" y="1805577"/>
              <a:ext cx="138344" cy="138560"/>
            </a:xfrm>
            <a:custGeom>
              <a:avLst/>
              <a:gdLst/>
              <a:ahLst/>
              <a:cxnLst/>
              <a:rect l="l" t="t" r="r" b="b"/>
              <a:pathLst>
                <a:path w="8963" h="8977" extrusionOk="0">
                  <a:moveTo>
                    <a:pt x="4397" y="1305"/>
                  </a:moveTo>
                  <a:cubicBezTo>
                    <a:pt x="6197" y="1305"/>
                    <a:pt x="7658" y="2779"/>
                    <a:pt x="7658" y="4566"/>
                  </a:cubicBezTo>
                  <a:cubicBezTo>
                    <a:pt x="7658" y="6197"/>
                    <a:pt x="6197" y="7672"/>
                    <a:pt x="4397" y="7672"/>
                  </a:cubicBezTo>
                  <a:cubicBezTo>
                    <a:pt x="2609" y="7672"/>
                    <a:pt x="1305" y="6197"/>
                    <a:pt x="1305" y="4566"/>
                  </a:cubicBezTo>
                  <a:cubicBezTo>
                    <a:pt x="1305" y="2779"/>
                    <a:pt x="2609" y="1305"/>
                    <a:pt x="4397" y="1305"/>
                  </a:cubicBezTo>
                  <a:close/>
                  <a:moveTo>
                    <a:pt x="4397" y="0"/>
                  </a:moveTo>
                  <a:cubicBezTo>
                    <a:pt x="1957" y="0"/>
                    <a:pt x="0" y="1957"/>
                    <a:pt x="0" y="4566"/>
                  </a:cubicBezTo>
                  <a:cubicBezTo>
                    <a:pt x="0" y="7019"/>
                    <a:pt x="1957" y="8976"/>
                    <a:pt x="4397" y="8976"/>
                  </a:cubicBezTo>
                  <a:cubicBezTo>
                    <a:pt x="6849" y="8976"/>
                    <a:pt x="8963" y="7019"/>
                    <a:pt x="8963" y="4566"/>
                  </a:cubicBezTo>
                  <a:cubicBezTo>
                    <a:pt x="8963" y="1957"/>
                    <a:pt x="6849" y="0"/>
                    <a:pt x="4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4" name="Google Shape;1894;p78"/>
            <p:cNvSpPr/>
            <p:nvPr/>
          </p:nvSpPr>
          <p:spPr>
            <a:xfrm>
              <a:off x="4403441" y="1571582"/>
              <a:ext cx="146015" cy="50364"/>
            </a:xfrm>
            <a:custGeom>
              <a:avLst/>
              <a:gdLst/>
              <a:ahLst/>
              <a:cxnLst/>
              <a:rect l="l" t="t" r="r" b="b"/>
              <a:pathLst>
                <a:path w="9460" h="3263" extrusionOk="0">
                  <a:moveTo>
                    <a:pt x="1" y="0"/>
                  </a:moveTo>
                  <a:lnTo>
                    <a:pt x="2440" y="3262"/>
                  </a:lnTo>
                  <a:lnTo>
                    <a:pt x="8807" y="1135"/>
                  </a:lnTo>
                  <a:cubicBezTo>
                    <a:pt x="9459" y="979"/>
                    <a:pt x="9290" y="0"/>
                    <a:pt x="8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5" name="Google Shape;1895;p78"/>
            <p:cNvSpPr/>
            <p:nvPr/>
          </p:nvSpPr>
          <p:spPr>
            <a:xfrm>
              <a:off x="4380690" y="1551439"/>
              <a:ext cx="186285" cy="90634"/>
            </a:xfrm>
            <a:custGeom>
              <a:avLst/>
              <a:gdLst/>
              <a:ahLst/>
              <a:cxnLst/>
              <a:rect l="l" t="t" r="r" b="b"/>
              <a:pathLst>
                <a:path w="12069" h="5872" extrusionOk="0">
                  <a:moveTo>
                    <a:pt x="5871" y="2610"/>
                  </a:moveTo>
                  <a:lnTo>
                    <a:pt x="4410" y="2936"/>
                  </a:lnTo>
                  <a:lnTo>
                    <a:pt x="4084" y="2610"/>
                  </a:lnTo>
                  <a:close/>
                  <a:moveTo>
                    <a:pt x="1475" y="1"/>
                  </a:moveTo>
                  <a:cubicBezTo>
                    <a:pt x="979" y="1"/>
                    <a:pt x="496" y="157"/>
                    <a:pt x="170" y="653"/>
                  </a:cubicBezTo>
                  <a:cubicBezTo>
                    <a:pt x="0" y="1136"/>
                    <a:pt x="170" y="1632"/>
                    <a:pt x="327" y="1958"/>
                  </a:cubicBezTo>
                  <a:lnTo>
                    <a:pt x="2936" y="5219"/>
                  </a:lnTo>
                  <a:cubicBezTo>
                    <a:pt x="3106" y="5546"/>
                    <a:pt x="3588" y="5872"/>
                    <a:pt x="3914" y="5872"/>
                  </a:cubicBezTo>
                  <a:cubicBezTo>
                    <a:pt x="4084" y="5872"/>
                    <a:pt x="4241" y="5702"/>
                    <a:pt x="4241" y="5702"/>
                  </a:cubicBezTo>
                  <a:lnTo>
                    <a:pt x="10607" y="3745"/>
                  </a:lnTo>
                  <a:cubicBezTo>
                    <a:pt x="11586" y="3419"/>
                    <a:pt x="12068" y="2610"/>
                    <a:pt x="11912" y="1632"/>
                  </a:cubicBezTo>
                  <a:cubicBezTo>
                    <a:pt x="11742" y="653"/>
                    <a:pt x="10933" y="1"/>
                    <a:pt x="10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6" name="Google Shape;1896;p78"/>
            <p:cNvSpPr/>
            <p:nvPr/>
          </p:nvSpPr>
          <p:spPr>
            <a:xfrm>
              <a:off x="4577023" y="1876053"/>
              <a:ext cx="15" cy="115809"/>
            </a:xfrm>
            <a:custGeom>
              <a:avLst/>
              <a:gdLst/>
              <a:ahLst/>
              <a:cxnLst/>
              <a:rect l="l" t="t" r="r" b="b"/>
              <a:pathLst>
                <a:path w="1" h="7503" extrusionOk="0">
                  <a:moveTo>
                    <a:pt x="1" y="0"/>
                  </a:moveTo>
                  <a:lnTo>
                    <a:pt x="1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7" name="Google Shape;1897;p78"/>
            <p:cNvSpPr/>
            <p:nvPr/>
          </p:nvSpPr>
          <p:spPr>
            <a:xfrm>
              <a:off x="4566960" y="1865989"/>
              <a:ext cx="20143" cy="135936"/>
            </a:xfrm>
            <a:custGeom>
              <a:avLst/>
              <a:gdLst/>
              <a:ahLst/>
              <a:cxnLst/>
              <a:rect l="l" t="t" r="r" b="b"/>
              <a:pathLst>
                <a:path w="1305" h="8807" extrusionOk="0">
                  <a:moveTo>
                    <a:pt x="653" y="0"/>
                  </a:moveTo>
                  <a:cubicBezTo>
                    <a:pt x="326" y="0"/>
                    <a:pt x="0" y="170"/>
                    <a:pt x="0" y="652"/>
                  </a:cubicBezTo>
                  <a:lnTo>
                    <a:pt x="0" y="8154"/>
                  </a:lnTo>
                  <a:cubicBezTo>
                    <a:pt x="0" y="8650"/>
                    <a:pt x="326" y="8806"/>
                    <a:pt x="653" y="8806"/>
                  </a:cubicBezTo>
                  <a:cubicBezTo>
                    <a:pt x="979" y="8806"/>
                    <a:pt x="1305" y="8650"/>
                    <a:pt x="1305" y="8154"/>
                  </a:cubicBezTo>
                  <a:lnTo>
                    <a:pt x="1305" y="652"/>
                  </a:lnTo>
                  <a:cubicBezTo>
                    <a:pt x="1305" y="170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8" name="Google Shape;1898;p78"/>
            <p:cNvSpPr/>
            <p:nvPr/>
          </p:nvSpPr>
          <p:spPr>
            <a:xfrm>
              <a:off x="4501515" y="1971704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0"/>
                  </a:moveTo>
                  <a:cubicBezTo>
                    <a:pt x="496" y="0"/>
                    <a:pt x="0" y="653"/>
                    <a:pt x="0" y="1305"/>
                  </a:cubicBezTo>
                  <a:cubicBezTo>
                    <a:pt x="0" y="2127"/>
                    <a:pt x="496" y="2610"/>
                    <a:pt x="1305" y="2610"/>
                  </a:cubicBezTo>
                  <a:lnTo>
                    <a:pt x="4893" y="2610"/>
                  </a:lnTo>
                  <a:cubicBezTo>
                    <a:pt x="5715" y="2610"/>
                    <a:pt x="6197" y="2127"/>
                    <a:pt x="6197" y="1305"/>
                  </a:cubicBezTo>
                  <a:cubicBezTo>
                    <a:pt x="6197" y="653"/>
                    <a:pt x="5715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99" name="Google Shape;1899;p78"/>
            <p:cNvSpPr/>
            <p:nvPr/>
          </p:nvSpPr>
          <p:spPr>
            <a:xfrm>
              <a:off x="4957218" y="1855910"/>
              <a:ext cx="40285" cy="37877"/>
            </a:xfrm>
            <a:custGeom>
              <a:avLst/>
              <a:gdLst/>
              <a:ahLst/>
              <a:cxnLst/>
              <a:rect l="l" t="t" r="r" b="b"/>
              <a:pathLst>
                <a:path w="2610" h="2454" extrusionOk="0">
                  <a:moveTo>
                    <a:pt x="1305" y="1"/>
                  </a:moveTo>
                  <a:cubicBezTo>
                    <a:pt x="483" y="1"/>
                    <a:pt x="0" y="497"/>
                    <a:pt x="0" y="1305"/>
                  </a:cubicBezTo>
                  <a:cubicBezTo>
                    <a:pt x="0" y="1958"/>
                    <a:pt x="483" y="2454"/>
                    <a:pt x="1305" y="2454"/>
                  </a:cubicBezTo>
                  <a:cubicBezTo>
                    <a:pt x="1957" y="2454"/>
                    <a:pt x="2609" y="1958"/>
                    <a:pt x="2609" y="1305"/>
                  </a:cubicBezTo>
                  <a:cubicBezTo>
                    <a:pt x="2609" y="497"/>
                    <a:pt x="1957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0" name="Google Shape;1900;p78"/>
            <p:cNvSpPr/>
            <p:nvPr/>
          </p:nvSpPr>
          <p:spPr>
            <a:xfrm>
              <a:off x="4229659" y="1855910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305" y="1"/>
                  </a:moveTo>
                  <a:cubicBezTo>
                    <a:pt x="497" y="1"/>
                    <a:pt x="1" y="497"/>
                    <a:pt x="1" y="1305"/>
                  </a:cubicBezTo>
                  <a:cubicBezTo>
                    <a:pt x="1" y="1958"/>
                    <a:pt x="497" y="2454"/>
                    <a:pt x="1305" y="2454"/>
                  </a:cubicBezTo>
                  <a:cubicBezTo>
                    <a:pt x="1958" y="2454"/>
                    <a:pt x="2453" y="1958"/>
                    <a:pt x="2453" y="1305"/>
                  </a:cubicBezTo>
                  <a:cubicBezTo>
                    <a:pt x="2453" y="497"/>
                    <a:pt x="1958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901" name="Google Shape;1901;p78"/>
          <p:cNvGrpSpPr/>
          <p:nvPr/>
        </p:nvGrpSpPr>
        <p:grpSpPr>
          <a:xfrm>
            <a:off x="1744122" y="1287053"/>
            <a:ext cx="1326638" cy="838306"/>
            <a:chOff x="2442502" y="1287053"/>
            <a:chExt cx="1326638" cy="838306"/>
          </a:xfrm>
        </p:grpSpPr>
        <p:sp>
          <p:nvSpPr>
            <p:cNvPr id="1902" name="Google Shape;1902;p78"/>
            <p:cNvSpPr/>
            <p:nvPr/>
          </p:nvSpPr>
          <p:spPr>
            <a:xfrm>
              <a:off x="2442502" y="1624339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152" y="2610"/>
                  </a:moveTo>
                  <a:cubicBezTo>
                    <a:pt x="23810" y="2610"/>
                    <a:pt x="29851" y="8650"/>
                    <a:pt x="29851" y="16308"/>
                  </a:cubicBezTo>
                  <a:cubicBezTo>
                    <a:pt x="29851" y="23810"/>
                    <a:pt x="23810" y="29851"/>
                    <a:pt x="16152" y="29851"/>
                  </a:cubicBezTo>
                  <a:cubicBezTo>
                    <a:pt x="8650" y="29851"/>
                    <a:pt x="2453" y="23810"/>
                    <a:pt x="2453" y="16308"/>
                  </a:cubicBezTo>
                  <a:cubicBezTo>
                    <a:pt x="2453" y="8650"/>
                    <a:pt x="8650" y="2610"/>
                    <a:pt x="16152" y="2610"/>
                  </a:cubicBezTo>
                  <a:close/>
                  <a:moveTo>
                    <a:pt x="16152" y="1"/>
                  </a:moveTo>
                  <a:cubicBezTo>
                    <a:pt x="7176" y="1"/>
                    <a:pt x="1" y="7346"/>
                    <a:pt x="1" y="16308"/>
                  </a:cubicBezTo>
                  <a:cubicBezTo>
                    <a:pt x="1" y="25115"/>
                    <a:pt x="7176" y="32460"/>
                    <a:pt x="16152" y="32460"/>
                  </a:cubicBezTo>
                  <a:cubicBezTo>
                    <a:pt x="25115" y="32460"/>
                    <a:pt x="32460" y="25115"/>
                    <a:pt x="32460" y="16308"/>
                  </a:cubicBezTo>
                  <a:cubicBezTo>
                    <a:pt x="32460" y="7346"/>
                    <a:pt x="25115" y="1"/>
                    <a:pt x="16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3" name="Google Shape;1903;p78"/>
            <p:cNvSpPr/>
            <p:nvPr/>
          </p:nvSpPr>
          <p:spPr>
            <a:xfrm>
              <a:off x="2686761" y="1637027"/>
              <a:ext cx="10094" cy="475645"/>
            </a:xfrm>
            <a:custGeom>
              <a:avLst/>
              <a:gdLst/>
              <a:ahLst/>
              <a:cxnLst/>
              <a:rect l="l" t="t" r="r" b="b"/>
              <a:pathLst>
                <a:path w="654" h="30816" extrusionOk="0">
                  <a:moveTo>
                    <a:pt x="327" y="1"/>
                  </a:moveTo>
                  <a:cubicBezTo>
                    <a:pt x="158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58" y="30816"/>
                    <a:pt x="327" y="30816"/>
                  </a:cubicBezTo>
                  <a:cubicBezTo>
                    <a:pt x="484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84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4" name="Google Shape;1904;p78"/>
            <p:cNvSpPr/>
            <p:nvPr/>
          </p:nvSpPr>
          <p:spPr>
            <a:xfrm>
              <a:off x="2455189" y="1871021"/>
              <a:ext cx="475660" cy="10079"/>
            </a:xfrm>
            <a:custGeom>
              <a:avLst/>
              <a:gdLst/>
              <a:ahLst/>
              <a:cxnLst/>
              <a:rect l="l" t="t" r="r" b="b"/>
              <a:pathLst>
                <a:path w="30817" h="653" extrusionOk="0">
                  <a:moveTo>
                    <a:pt x="327" y="0"/>
                  </a:moveTo>
                  <a:cubicBezTo>
                    <a:pt x="157" y="0"/>
                    <a:pt x="1" y="170"/>
                    <a:pt x="1" y="326"/>
                  </a:cubicBezTo>
                  <a:cubicBezTo>
                    <a:pt x="1" y="496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60" y="653"/>
                    <a:pt x="30816" y="496"/>
                    <a:pt x="30816" y="326"/>
                  </a:cubicBezTo>
                  <a:cubicBezTo>
                    <a:pt x="30816" y="170"/>
                    <a:pt x="30660" y="0"/>
                    <a:pt x="30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5" name="Google Shape;1905;p78"/>
            <p:cNvSpPr/>
            <p:nvPr/>
          </p:nvSpPr>
          <p:spPr>
            <a:xfrm>
              <a:off x="2523057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248" y="1"/>
                  </a:moveTo>
                  <a:cubicBezTo>
                    <a:pt x="167" y="1"/>
                    <a:pt x="85" y="43"/>
                    <a:pt x="0" y="128"/>
                  </a:cubicBezTo>
                  <a:lnTo>
                    <a:pt x="0" y="610"/>
                  </a:lnTo>
                  <a:lnTo>
                    <a:pt x="21370" y="21811"/>
                  </a:lnTo>
                  <a:cubicBezTo>
                    <a:pt x="21527" y="21980"/>
                    <a:pt x="21527" y="21980"/>
                    <a:pt x="21696" y="21980"/>
                  </a:cubicBezTo>
                  <a:cubicBezTo>
                    <a:pt x="21696" y="21980"/>
                    <a:pt x="21853" y="21980"/>
                    <a:pt x="21853" y="21811"/>
                  </a:cubicBezTo>
                  <a:cubicBezTo>
                    <a:pt x="22022" y="21811"/>
                    <a:pt x="22022" y="21485"/>
                    <a:pt x="21853" y="21485"/>
                  </a:cubicBezTo>
                  <a:lnTo>
                    <a:pt x="496" y="128"/>
                  </a:lnTo>
                  <a:cubicBezTo>
                    <a:pt x="411" y="43"/>
                    <a:pt x="330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6" name="Google Shape;1906;p78"/>
            <p:cNvSpPr/>
            <p:nvPr/>
          </p:nvSpPr>
          <p:spPr>
            <a:xfrm>
              <a:off x="2523057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21612" y="1"/>
                  </a:moveTo>
                  <a:cubicBezTo>
                    <a:pt x="21530" y="1"/>
                    <a:pt x="21448" y="43"/>
                    <a:pt x="21370" y="128"/>
                  </a:cubicBezTo>
                  <a:lnTo>
                    <a:pt x="0" y="21485"/>
                  </a:lnTo>
                  <a:lnTo>
                    <a:pt x="0" y="21811"/>
                  </a:lnTo>
                  <a:cubicBezTo>
                    <a:pt x="170" y="21980"/>
                    <a:pt x="170" y="21980"/>
                    <a:pt x="326" y="21980"/>
                  </a:cubicBezTo>
                  <a:cubicBezTo>
                    <a:pt x="326" y="21980"/>
                    <a:pt x="496" y="21980"/>
                    <a:pt x="496" y="21811"/>
                  </a:cubicBezTo>
                  <a:lnTo>
                    <a:pt x="21853" y="610"/>
                  </a:lnTo>
                  <a:cubicBezTo>
                    <a:pt x="22022" y="454"/>
                    <a:pt x="22022" y="284"/>
                    <a:pt x="21853" y="128"/>
                  </a:cubicBezTo>
                  <a:cubicBezTo>
                    <a:pt x="21775" y="43"/>
                    <a:pt x="21693" y="1"/>
                    <a:pt x="21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7" name="Google Shape;1907;p78"/>
            <p:cNvSpPr/>
            <p:nvPr/>
          </p:nvSpPr>
          <p:spPr>
            <a:xfrm>
              <a:off x="3268120" y="1624339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309" y="2610"/>
                  </a:moveTo>
                  <a:cubicBezTo>
                    <a:pt x="23810" y="2610"/>
                    <a:pt x="30007" y="8650"/>
                    <a:pt x="30007" y="16308"/>
                  </a:cubicBezTo>
                  <a:cubicBezTo>
                    <a:pt x="30007" y="23810"/>
                    <a:pt x="23810" y="29851"/>
                    <a:pt x="16309" y="29851"/>
                  </a:cubicBezTo>
                  <a:cubicBezTo>
                    <a:pt x="8807" y="29851"/>
                    <a:pt x="2610" y="23810"/>
                    <a:pt x="2610" y="16308"/>
                  </a:cubicBezTo>
                  <a:cubicBezTo>
                    <a:pt x="2610" y="8650"/>
                    <a:pt x="8807" y="2610"/>
                    <a:pt x="16309" y="2610"/>
                  </a:cubicBezTo>
                  <a:close/>
                  <a:moveTo>
                    <a:pt x="16309" y="1"/>
                  </a:moveTo>
                  <a:cubicBezTo>
                    <a:pt x="7346" y="1"/>
                    <a:pt x="1" y="7346"/>
                    <a:pt x="1" y="16308"/>
                  </a:cubicBezTo>
                  <a:cubicBezTo>
                    <a:pt x="1" y="25115"/>
                    <a:pt x="7346" y="32460"/>
                    <a:pt x="16309" y="32460"/>
                  </a:cubicBezTo>
                  <a:cubicBezTo>
                    <a:pt x="25284" y="32460"/>
                    <a:pt x="32460" y="25115"/>
                    <a:pt x="32460" y="16308"/>
                  </a:cubicBezTo>
                  <a:cubicBezTo>
                    <a:pt x="32460" y="7346"/>
                    <a:pt x="25284" y="1"/>
                    <a:pt x="16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8" name="Google Shape;1908;p78"/>
            <p:cNvSpPr/>
            <p:nvPr/>
          </p:nvSpPr>
          <p:spPr>
            <a:xfrm>
              <a:off x="3514802" y="1637027"/>
              <a:ext cx="10079" cy="475645"/>
            </a:xfrm>
            <a:custGeom>
              <a:avLst/>
              <a:gdLst/>
              <a:ahLst/>
              <a:cxnLst/>
              <a:rect l="l" t="t" r="r" b="b"/>
              <a:pathLst>
                <a:path w="653" h="30816" extrusionOk="0">
                  <a:moveTo>
                    <a:pt x="327" y="1"/>
                  </a:moveTo>
                  <a:cubicBezTo>
                    <a:pt x="170" y="1"/>
                    <a:pt x="0" y="157"/>
                    <a:pt x="0" y="327"/>
                  </a:cubicBezTo>
                  <a:lnTo>
                    <a:pt x="0" y="30490"/>
                  </a:lnTo>
                  <a:cubicBezTo>
                    <a:pt x="0" y="30659"/>
                    <a:pt x="170" y="30816"/>
                    <a:pt x="327" y="30816"/>
                  </a:cubicBezTo>
                  <a:cubicBezTo>
                    <a:pt x="496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6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09" name="Google Shape;1909;p78"/>
            <p:cNvSpPr/>
            <p:nvPr/>
          </p:nvSpPr>
          <p:spPr>
            <a:xfrm>
              <a:off x="3280807" y="1871021"/>
              <a:ext cx="475645" cy="10079"/>
            </a:xfrm>
            <a:custGeom>
              <a:avLst/>
              <a:gdLst/>
              <a:ahLst/>
              <a:cxnLst/>
              <a:rect l="l" t="t" r="r" b="b"/>
              <a:pathLst>
                <a:path w="30816" h="653" extrusionOk="0">
                  <a:moveTo>
                    <a:pt x="327" y="0"/>
                  </a:moveTo>
                  <a:cubicBezTo>
                    <a:pt x="157" y="0"/>
                    <a:pt x="1" y="170"/>
                    <a:pt x="1" y="326"/>
                  </a:cubicBezTo>
                  <a:cubicBezTo>
                    <a:pt x="1" y="496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59" y="653"/>
                    <a:pt x="30816" y="496"/>
                    <a:pt x="30816" y="326"/>
                  </a:cubicBezTo>
                  <a:cubicBezTo>
                    <a:pt x="30816" y="170"/>
                    <a:pt x="30659" y="0"/>
                    <a:pt x="30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0" name="Google Shape;1910;p78"/>
            <p:cNvSpPr/>
            <p:nvPr/>
          </p:nvSpPr>
          <p:spPr>
            <a:xfrm>
              <a:off x="3348675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411" y="1"/>
                  </a:moveTo>
                  <a:cubicBezTo>
                    <a:pt x="330" y="1"/>
                    <a:pt x="248" y="43"/>
                    <a:pt x="170" y="128"/>
                  </a:cubicBezTo>
                  <a:cubicBezTo>
                    <a:pt x="0" y="284"/>
                    <a:pt x="0" y="454"/>
                    <a:pt x="170" y="610"/>
                  </a:cubicBezTo>
                  <a:lnTo>
                    <a:pt x="21527" y="21811"/>
                  </a:lnTo>
                  <a:cubicBezTo>
                    <a:pt x="21527" y="21980"/>
                    <a:pt x="21696" y="21980"/>
                    <a:pt x="21696" y="21980"/>
                  </a:cubicBezTo>
                  <a:cubicBezTo>
                    <a:pt x="21853" y="21980"/>
                    <a:pt x="21853" y="21980"/>
                    <a:pt x="22022" y="21811"/>
                  </a:cubicBezTo>
                  <a:lnTo>
                    <a:pt x="22022" y="21485"/>
                  </a:lnTo>
                  <a:lnTo>
                    <a:pt x="652" y="128"/>
                  </a:lnTo>
                  <a:cubicBezTo>
                    <a:pt x="574" y="43"/>
                    <a:pt x="493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1" name="Google Shape;1911;p78"/>
            <p:cNvSpPr/>
            <p:nvPr/>
          </p:nvSpPr>
          <p:spPr>
            <a:xfrm>
              <a:off x="3348675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21774" y="1"/>
                  </a:moveTo>
                  <a:cubicBezTo>
                    <a:pt x="21693" y="1"/>
                    <a:pt x="21611" y="43"/>
                    <a:pt x="21527" y="128"/>
                  </a:cubicBezTo>
                  <a:lnTo>
                    <a:pt x="170" y="21485"/>
                  </a:lnTo>
                  <a:cubicBezTo>
                    <a:pt x="0" y="21485"/>
                    <a:pt x="0" y="21811"/>
                    <a:pt x="170" y="21811"/>
                  </a:cubicBezTo>
                  <a:cubicBezTo>
                    <a:pt x="170" y="21980"/>
                    <a:pt x="326" y="21980"/>
                    <a:pt x="326" y="21980"/>
                  </a:cubicBezTo>
                  <a:cubicBezTo>
                    <a:pt x="496" y="21980"/>
                    <a:pt x="496" y="21980"/>
                    <a:pt x="652" y="21811"/>
                  </a:cubicBezTo>
                  <a:lnTo>
                    <a:pt x="22022" y="610"/>
                  </a:lnTo>
                  <a:lnTo>
                    <a:pt x="22022" y="128"/>
                  </a:lnTo>
                  <a:cubicBezTo>
                    <a:pt x="21938" y="43"/>
                    <a:pt x="21856" y="1"/>
                    <a:pt x="2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2" name="Google Shape;1912;p78"/>
            <p:cNvSpPr/>
            <p:nvPr/>
          </p:nvSpPr>
          <p:spPr>
            <a:xfrm>
              <a:off x="2633803" y="1805577"/>
              <a:ext cx="566480" cy="138560"/>
            </a:xfrm>
            <a:custGeom>
              <a:avLst/>
              <a:gdLst/>
              <a:ahLst/>
              <a:cxnLst/>
              <a:rect l="l" t="t" r="r" b="b"/>
              <a:pathLst>
                <a:path w="36701" h="8977" extrusionOk="0">
                  <a:moveTo>
                    <a:pt x="29198" y="0"/>
                  </a:moveTo>
                  <a:lnTo>
                    <a:pt x="29198" y="1305"/>
                  </a:lnTo>
                  <a:lnTo>
                    <a:pt x="30503" y="1305"/>
                  </a:lnTo>
                  <a:lnTo>
                    <a:pt x="30503" y="0"/>
                  </a:lnTo>
                  <a:close/>
                  <a:moveTo>
                    <a:pt x="31155" y="0"/>
                  </a:moveTo>
                  <a:lnTo>
                    <a:pt x="31155" y="1305"/>
                  </a:lnTo>
                  <a:lnTo>
                    <a:pt x="32460" y="1305"/>
                  </a:lnTo>
                  <a:lnTo>
                    <a:pt x="32460" y="0"/>
                  </a:lnTo>
                  <a:close/>
                  <a:moveTo>
                    <a:pt x="22832" y="170"/>
                  </a:moveTo>
                  <a:lnTo>
                    <a:pt x="21527" y="326"/>
                  </a:lnTo>
                  <a:lnTo>
                    <a:pt x="21527" y="1475"/>
                  </a:lnTo>
                  <a:lnTo>
                    <a:pt x="22832" y="1475"/>
                  </a:lnTo>
                  <a:lnTo>
                    <a:pt x="22832" y="170"/>
                  </a:lnTo>
                  <a:close/>
                  <a:moveTo>
                    <a:pt x="23484" y="170"/>
                  </a:moveTo>
                  <a:lnTo>
                    <a:pt x="23484" y="1475"/>
                  </a:lnTo>
                  <a:lnTo>
                    <a:pt x="24789" y="1475"/>
                  </a:lnTo>
                  <a:lnTo>
                    <a:pt x="24789" y="170"/>
                  </a:lnTo>
                  <a:close/>
                  <a:moveTo>
                    <a:pt x="25441" y="170"/>
                  </a:moveTo>
                  <a:lnTo>
                    <a:pt x="25441" y="1475"/>
                  </a:lnTo>
                  <a:lnTo>
                    <a:pt x="26746" y="1475"/>
                  </a:lnTo>
                  <a:lnTo>
                    <a:pt x="26589" y="170"/>
                  </a:lnTo>
                  <a:close/>
                  <a:moveTo>
                    <a:pt x="27241" y="170"/>
                  </a:moveTo>
                  <a:lnTo>
                    <a:pt x="27398" y="1475"/>
                  </a:lnTo>
                  <a:lnTo>
                    <a:pt x="28546" y="1305"/>
                  </a:lnTo>
                  <a:lnTo>
                    <a:pt x="28546" y="170"/>
                  </a:lnTo>
                  <a:close/>
                  <a:moveTo>
                    <a:pt x="15826" y="326"/>
                  </a:moveTo>
                  <a:lnTo>
                    <a:pt x="15826" y="1631"/>
                  </a:lnTo>
                  <a:lnTo>
                    <a:pt x="17131" y="1631"/>
                  </a:lnTo>
                  <a:lnTo>
                    <a:pt x="16961" y="326"/>
                  </a:lnTo>
                  <a:close/>
                  <a:moveTo>
                    <a:pt x="17613" y="326"/>
                  </a:moveTo>
                  <a:lnTo>
                    <a:pt x="17783" y="1631"/>
                  </a:lnTo>
                  <a:lnTo>
                    <a:pt x="18918" y="1631"/>
                  </a:lnTo>
                  <a:lnTo>
                    <a:pt x="18918" y="326"/>
                  </a:lnTo>
                  <a:close/>
                  <a:moveTo>
                    <a:pt x="19570" y="326"/>
                  </a:moveTo>
                  <a:lnTo>
                    <a:pt x="19570" y="1631"/>
                  </a:lnTo>
                  <a:lnTo>
                    <a:pt x="20875" y="1631"/>
                  </a:lnTo>
                  <a:lnTo>
                    <a:pt x="20875" y="326"/>
                  </a:lnTo>
                  <a:close/>
                  <a:moveTo>
                    <a:pt x="9955" y="496"/>
                  </a:moveTo>
                  <a:lnTo>
                    <a:pt x="9955" y="1801"/>
                  </a:lnTo>
                  <a:lnTo>
                    <a:pt x="11260" y="1801"/>
                  </a:lnTo>
                  <a:lnTo>
                    <a:pt x="11260" y="496"/>
                  </a:lnTo>
                  <a:close/>
                  <a:moveTo>
                    <a:pt x="11912" y="496"/>
                  </a:moveTo>
                  <a:lnTo>
                    <a:pt x="11912" y="1801"/>
                  </a:lnTo>
                  <a:lnTo>
                    <a:pt x="13217" y="1801"/>
                  </a:lnTo>
                  <a:lnTo>
                    <a:pt x="13217" y="496"/>
                  </a:lnTo>
                  <a:close/>
                  <a:moveTo>
                    <a:pt x="13869" y="496"/>
                  </a:moveTo>
                  <a:lnTo>
                    <a:pt x="13869" y="1801"/>
                  </a:lnTo>
                  <a:lnTo>
                    <a:pt x="15174" y="1631"/>
                  </a:lnTo>
                  <a:lnTo>
                    <a:pt x="15174" y="496"/>
                  </a:lnTo>
                  <a:close/>
                  <a:moveTo>
                    <a:pt x="33269" y="170"/>
                  </a:moveTo>
                  <a:lnTo>
                    <a:pt x="32943" y="1305"/>
                  </a:lnTo>
                  <a:lnTo>
                    <a:pt x="33921" y="1801"/>
                  </a:lnTo>
                  <a:lnTo>
                    <a:pt x="34573" y="653"/>
                  </a:lnTo>
                  <a:cubicBezTo>
                    <a:pt x="34247" y="496"/>
                    <a:pt x="33765" y="326"/>
                    <a:pt x="33269" y="170"/>
                  </a:cubicBezTo>
                  <a:close/>
                  <a:moveTo>
                    <a:pt x="4241" y="653"/>
                  </a:moveTo>
                  <a:lnTo>
                    <a:pt x="4241" y="1957"/>
                  </a:lnTo>
                  <a:lnTo>
                    <a:pt x="5545" y="1957"/>
                  </a:lnTo>
                  <a:lnTo>
                    <a:pt x="5545" y="653"/>
                  </a:lnTo>
                  <a:close/>
                  <a:moveTo>
                    <a:pt x="6041" y="653"/>
                  </a:moveTo>
                  <a:lnTo>
                    <a:pt x="6198" y="1957"/>
                  </a:lnTo>
                  <a:lnTo>
                    <a:pt x="7502" y="1957"/>
                  </a:lnTo>
                  <a:lnTo>
                    <a:pt x="7346" y="653"/>
                  </a:lnTo>
                  <a:close/>
                  <a:moveTo>
                    <a:pt x="9303" y="496"/>
                  </a:moveTo>
                  <a:lnTo>
                    <a:pt x="7998" y="653"/>
                  </a:lnTo>
                  <a:lnTo>
                    <a:pt x="7998" y="1957"/>
                  </a:lnTo>
                  <a:lnTo>
                    <a:pt x="9303" y="1801"/>
                  </a:lnTo>
                  <a:lnTo>
                    <a:pt x="9303" y="496"/>
                  </a:lnTo>
                  <a:close/>
                  <a:moveTo>
                    <a:pt x="3589" y="653"/>
                  </a:moveTo>
                  <a:cubicBezTo>
                    <a:pt x="2936" y="822"/>
                    <a:pt x="2453" y="822"/>
                    <a:pt x="1958" y="1148"/>
                  </a:cubicBezTo>
                  <a:lnTo>
                    <a:pt x="2610" y="2283"/>
                  </a:lnTo>
                  <a:cubicBezTo>
                    <a:pt x="2936" y="2127"/>
                    <a:pt x="3262" y="1957"/>
                    <a:pt x="3589" y="1957"/>
                  </a:cubicBezTo>
                  <a:lnTo>
                    <a:pt x="3589" y="653"/>
                  </a:lnTo>
                  <a:close/>
                  <a:moveTo>
                    <a:pt x="35226" y="1148"/>
                  </a:moveTo>
                  <a:lnTo>
                    <a:pt x="34417" y="2127"/>
                  </a:lnTo>
                  <a:cubicBezTo>
                    <a:pt x="34573" y="2453"/>
                    <a:pt x="34743" y="2610"/>
                    <a:pt x="35069" y="2936"/>
                  </a:cubicBezTo>
                  <a:lnTo>
                    <a:pt x="36048" y="2283"/>
                  </a:lnTo>
                  <a:cubicBezTo>
                    <a:pt x="35878" y="1957"/>
                    <a:pt x="35552" y="1475"/>
                    <a:pt x="35226" y="1148"/>
                  </a:cubicBezTo>
                  <a:close/>
                  <a:moveTo>
                    <a:pt x="1305" y="1475"/>
                  </a:moveTo>
                  <a:cubicBezTo>
                    <a:pt x="979" y="1801"/>
                    <a:pt x="653" y="2283"/>
                    <a:pt x="327" y="2779"/>
                  </a:cubicBezTo>
                  <a:lnTo>
                    <a:pt x="1475" y="3262"/>
                  </a:lnTo>
                  <a:cubicBezTo>
                    <a:pt x="1632" y="2936"/>
                    <a:pt x="1958" y="2779"/>
                    <a:pt x="2127" y="2453"/>
                  </a:cubicBezTo>
                  <a:lnTo>
                    <a:pt x="1305" y="1475"/>
                  </a:lnTo>
                  <a:close/>
                  <a:moveTo>
                    <a:pt x="36374" y="3105"/>
                  </a:moveTo>
                  <a:lnTo>
                    <a:pt x="35226" y="3431"/>
                  </a:lnTo>
                  <a:cubicBezTo>
                    <a:pt x="35395" y="3758"/>
                    <a:pt x="35395" y="4084"/>
                    <a:pt x="35395" y="4566"/>
                  </a:cubicBezTo>
                  <a:lnTo>
                    <a:pt x="36700" y="4566"/>
                  </a:lnTo>
                  <a:cubicBezTo>
                    <a:pt x="36700" y="4084"/>
                    <a:pt x="36530" y="3431"/>
                    <a:pt x="36374" y="3105"/>
                  </a:cubicBezTo>
                  <a:close/>
                  <a:moveTo>
                    <a:pt x="170" y="3431"/>
                  </a:moveTo>
                  <a:cubicBezTo>
                    <a:pt x="1" y="3758"/>
                    <a:pt x="1" y="4084"/>
                    <a:pt x="1" y="4566"/>
                  </a:cubicBezTo>
                  <a:lnTo>
                    <a:pt x="1" y="4893"/>
                  </a:lnTo>
                  <a:lnTo>
                    <a:pt x="1305" y="4736"/>
                  </a:lnTo>
                  <a:lnTo>
                    <a:pt x="1305" y="4566"/>
                  </a:lnTo>
                  <a:lnTo>
                    <a:pt x="1305" y="3758"/>
                  </a:lnTo>
                  <a:lnTo>
                    <a:pt x="170" y="3431"/>
                  </a:lnTo>
                  <a:close/>
                  <a:moveTo>
                    <a:pt x="35395" y="4893"/>
                  </a:moveTo>
                  <a:cubicBezTo>
                    <a:pt x="35226" y="5388"/>
                    <a:pt x="35226" y="5715"/>
                    <a:pt x="35069" y="6041"/>
                  </a:cubicBezTo>
                  <a:lnTo>
                    <a:pt x="36204" y="6523"/>
                  </a:lnTo>
                  <a:lnTo>
                    <a:pt x="36700" y="5062"/>
                  </a:lnTo>
                  <a:lnTo>
                    <a:pt x="35395" y="4893"/>
                  </a:lnTo>
                  <a:close/>
                  <a:moveTo>
                    <a:pt x="1305" y="5219"/>
                  </a:moveTo>
                  <a:lnTo>
                    <a:pt x="170" y="5715"/>
                  </a:lnTo>
                  <a:cubicBezTo>
                    <a:pt x="327" y="6197"/>
                    <a:pt x="497" y="6693"/>
                    <a:pt x="979" y="7019"/>
                  </a:cubicBezTo>
                  <a:lnTo>
                    <a:pt x="1801" y="6197"/>
                  </a:lnTo>
                  <a:lnTo>
                    <a:pt x="1305" y="5219"/>
                  </a:lnTo>
                  <a:close/>
                  <a:moveTo>
                    <a:pt x="2284" y="6523"/>
                  </a:moveTo>
                  <a:lnTo>
                    <a:pt x="1475" y="7502"/>
                  </a:lnTo>
                  <a:cubicBezTo>
                    <a:pt x="1958" y="7828"/>
                    <a:pt x="2453" y="7998"/>
                    <a:pt x="2936" y="8154"/>
                  </a:cubicBezTo>
                  <a:lnTo>
                    <a:pt x="3106" y="6850"/>
                  </a:lnTo>
                  <a:cubicBezTo>
                    <a:pt x="2780" y="6850"/>
                    <a:pt x="2453" y="6693"/>
                    <a:pt x="2284" y="6523"/>
                  </a:cubicBezTo>
                  <a:close/>
                  <a:moveTo>
                    <a:pt x="34743" y="6367"/>
                  </a:moveTo>
                  <a:cubicBezTo>
                    <a:pt x="34573" y="6693"/>
                    <a:pt x="34247" y="7019"/>
                    <a:pt x="33921" y="7176"/>
                  </a:cubicBezTo>
                  <a:lnTo>
                    <a:pt x="34743" y="8154"/>
                  </a:lnTo>
                  <a:cubicBezTo>
                    <a:pt x="35069" y="7998"/>
                    <a:pt x="35552" y="7672"/>
                    <a:pt x="35722" y="7176"/>
                  </a:cubicBezTo>
                  <a:lnTo>
                    <a:pt x="34743" y="6367"/>
                  </a:lnTo>
                  <a:close/>
                  <a:moveTo>
                    <a:pt x="3758" y="7019"/>
                  </a:moveTo>
                  <a:lnTo>
                    <a:pt x="3589" y="8324"/>
                  </a:lnTo>
                  <a:lnTo>
                    <a:pt x="4893" y="8324"/>
                  </a:lnTo>
                  <a:lnTo>
                    <a:pt x="4893" y="7019"/>
                  </a:lnTo>
                  <a:close/>
                  <a:moveTo>
                    <a:pt x="5545" y="7019"/>
                  </a:moveTo>
                  <a:lnTo>
                    <a:pt x="5545" y="8324"/>
                  </a:lnTo>
                  <a:lnTo>
                    <a:pt x="6850" y="8324"/>
                  </a:lnTo>
                  <a:lnTo>
                    <a:pt x="6850" y="7019"/>
                  </a:lnTo>
                  <a:close/>
                  <a:moveTo>
                    <a:pt x="7502" y="7019"/>
                  </a:moveTo>
                  <a:lnTo>
                    <a:pt x="7502" y="8324"/>
                  </a:lnTo>
                  <a:lnTo>
                    <a:pt x="8807" y="8480"/>
                  </a:lnTo>
                  <a:lnTo>
                    <a:pt x="8807" y="7176"/>
                  </a:lnTo>
                  <a:lnTo>
                    <a:pt x="7502" y="7019"/>
                  </a:lnTo>
                  <a:close/>
                  <a:moveTo>
                    <a:pt x="9459" y="7176"/>
                  </a:moveTo>
                  <a:lnTo>
                    <a:pt x="9459" y="8480"/>
                  </a:lnTo>
                  <a:lnTo>
                    <a:pt x="10764" y="8480"/>
                  </a:lnTo>
                  <a:lnTo>
                    <a:pt x="10764" y="7176"/>
                  </a:lnTo>
                  <a:close/>
                  <a:moveTo>
                    <a:pt x="11416" y="7176"/>
                  </a:moveTo>
                  <a:lnTo>
                    <a:pt x="11416" y="8480"/>
                  </a:lnTo>
                  <a:lnTo>
                    <a:pt x="12564" y="8480"/>
                  </a:lnTo>
                  <a:lnTo>
                    <a:pt x="12721" y="7176"/>
                  </a:lnTo>
                  <a:close/>
                  <a:moveTo>
                    <a:pt x="13373" y="7176"/>
                  </a:moveTo>
                  <a:lnTo>
                    <a:pt x="13217" y="8480"/>
                  </a:lnTo>
                  <a:lnTo>
                    <a:pt x="14521" y="8480"/>
                  </a:lnTo>
                  <a:lnTo>
                    <a:pt x="14521" y="7345"/>
                  </a:lnTo>
                  <a:lnTo>
                    <a:pt x="13373" y="7176"/>
                  </a:lnTo>
                  <a:close/>
                  <a:moveTo>
                    <a:pt x="15174" y="7345"/>
                  </a:moveTo>
                  <a:lnTo>
                    <a:pt x="15174" y="8650"/>
                  </a:lnTo>
                  <a:lnTo>
                    <a:pt x="16478" y="8650"/>
                  </a:lnTo>
                  <a:lnTo>
                    <a:pt x="16478" y="7345"/>
                  </a:lnTo>
                  <a:close/>
                  <a:moveTo>
                    <a:pt x="17131" y="7345"/>
                  </a:moveTo>
                  <a:lnTo>
                    <a:pt x="17131" y="8650"/>
                  </a:lnTo>
                  <a:lnTo>
                    <a:pt x="18435" y="8650"/>
                  </a:lnTo>
                  <a:lnTo>
                    <a:pt x="18435" y="7345"/>
                  </a:lnTo>
                  <a:close/>
                  <a:moveTo>
                    <a:pt x="19088" y="7345"/>
                  </a:moveTo>
                  <a:lnTo>
                    <a:pt x="19088" y="8650"/>
                  </a:lnTo>
                  <a:lnTo>
                    <a:pt x="20392" y="8650"/>
                  </a:lnTo>
                  <a:lnTo>
                    <a:pt x="20392" y="7345"/>
                  </a:lnTo>
                  <a:close/>
                  <a:moveTo>
                    <a:pt x="21044" y="7502"/>
                  </a:moveTo>
                  <a:lnTo>
                    <a:pt x="21044" y="8650"/>
                  </a:lnTo>
                  <a:lnTo>
                    <a:pt x="22349" y="8807"/>
                  </a:lnTo>
                  <a:lnTo>
                    <a:pt x="22349" y="7502"/>
                  </a:lnTo>
                  <a:close/>
                  <a:moveTo>
                    <a:pt x="23001" y="7502"/>
                  </a:moveTo>
                  <a:lnTo>
                    <a:pt x="22832" y="8807"/>
                  </a:lnTo>
                  <a:lnTo>
                    <a:pt x="24136" y="8807"/>
                  </a:lnTo>
                  <a:lnTo>
                    <a:pt x="24306" y="7502"/>
                  </a:lnTo>
                  <a:close/>
                  <a:moveTo>
                    <a:pt x="24789" y="7502"/>
                  </a:moveTo>
                  <a:lnTo>
                    <a:pt x="24789" y="8807"/>
                  </a:lnTo>
                  <a:lnTo>
                    <a:pt x="26093" y="8807"/>
                  </a:lnTo>
                  <a:lnTo>
                    <a:pt x="26093" y="7502"/>
                  </a:lnTo>
                  <a:close/>
                  <a:moveTo>
                    <a:pt x="26746" y="7672"/>
                  </a:moveTo>
                  <a:lnTo>
                    <a:pt x="26746" y="8807"/>
                  </a:lnTo>
                  <a:lnTo>
                    <a:pt x="28050" y="8976"/>
                  </a:lnTo>
                  <a:lnTo>
                    <a:pt x="28050" y="7672"/>
                  </a:lnTo>
                  <a:close/>
                  <a:moveTo>
                    <a:pt x="28703" y="7672"/>
                  </a:moveTo>
                  <a:lnTo>
                    <a:pt x="28703" y="8976"/>
                  </a:lnTo>
                  <a:lnTo>
                    <a:pt x="30007" y="8976"/>
                  </a:lnTo>
                  <a:lnTo>
                    <a:pt x="30007" y="7672"/>
                  </a:lnTo>
                  <a:close/>
                  <a:moveTo>
                    <a:pt x="30660" y="7672"/>
                  </a:moveTo>
                  <a:lnTo>
                    <a:pt x="30660" y="8976"/>
                  </a:lnTo>
                  <a:lnTo>
                    <a:pt x="31964" y="8976"/>
                  </a:lnTo>
                  <a:lnTo>
                    <a:pt x="31964" y="7672"/>
                  </a:lnTo>
                  <a:close/>
                  <a:moveTo>
                    <a:pt x="33595" y="7502"/>
                  </a:moveTo>
                  <a:cubicBezTo>
                    <a:pt x="33269" y="7502"/>
                    <a:pt x="32786" y="7672"/>
                    <a:pt x="32460" y="7672"/>
                  </a:cubicBezTo>
                  <a:lnTo>
                    <a:pt x="32617" y="8976"/>
                  </a:lnTo>
                  <a:cubicBezTo>
                    <a:pt x="33112" y="8976"/>
                    <a:pt x="33595" y="8807"/>
                    <a:pt x="34091" y="8650"/>
                  </a:cubicBezTo>
                  <a:lnTo>
                    <a:pt x="33595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3" name="Google Shape;1913;p78"/>
            <p:cNvSpPr/>
            <p:nvPr/>
          </p:nvSpPr>
          <p:spPr>
            <a:xfrm>
              <a:off x="2643882" y="1825704"/>
              <a:ext cx="98275" cy="98290"/>
            </a:xfrm>
            <a:custGeom>
              <a:avLst/>
              <a:gdLst/>
              <a:ahLst/>
              <a:cxnLst/>
              <a:rect l="l" t="t" r="r" b="b"/>
              <a:pathLst>
                <a:path w="6367" h="6368" extrusionOk="0">
                  <a:moveTo>
                    <a:pt x="3105" y="1"/>
                  </a:moveTo>
                  <a:cubicBezTo>
                    <a:pt x="1305" y="1"/>
                    <a:pt x="0" y="1475"/>
                    <a:pt x="0" y="3262"/>
                  </a:cubicBezTo>
                  <a:cubicBezTo>
                    <a:pt x="0" y="4893"/>
                    <a:pt x="1305" y="6368"/>
                    <a:pt x="3105" y="6368"/>
                  </a:cubicBezTo>
                  <a:cubicBezTo>
                    <a:pt x="4892" y="6368"/>
                    <a:pt x="6367" y="4893"/>
                    <a:pt x="6367" y="3262"/>
                  </a:cubicBezTo>
                  <a:cubicBezTo>
                    <a:pt x="6367" y="1475"/>
                    <a:pt x="4892" y="1"/>
                    <a:pt x="3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4" name="Google Shape;1914;p78"/>
            <p:cNvSpPr/>
            <p:nvPr/>
          </p:nvSpPr>
          <p:spPr>
            <a:xfrm>
              <a:off x="2643882" y="1825704"/>
              <a:ext cx="98275" cy="98290"/>
            </a:xfrm>
            <a:custGeom>
              <a:avLst/>
              <a:gdLst/>
              <a:ahLst/>
              <a:cxnLst/>
              <a:rect l="l" t="t" r="r" b="b"/>
              <a:pathLst>
                <a:path w="6367" h="6368" extrusionOk="0">
                  <a:moveTo>
                    <a:pt x="3105" y="1306"/>
                  </a:moveTo>
                  <a:cubicBezTo>
                    <a:pt x="4240" y="1306"/>
                    <a:pt x="5062" y="2127"/>
                    <a:pt x="5062" y="3262"/>
                  </a:cubicBezTo>
                  <a:cubicBezTo>
                    <a:pt x="5062" y="4241"/>
                    <a:pt x="4240" y="5063"/>
                    <a:pt x="3105" y="5063"/>
                  </a:cubicBezTo>
                  <a:cubicBezTo>
                    <a:pt x="2127" y="5063"/>
                    <a:pt x="1148" y="4241"/>
                    <a:pt x="1148" y="3262"/>
                  </a:cubicBezTo>
                  <a:cubicBezTo>
                    <a:pt x="1148" y="2127"/>
                    <a:pt x="2127" y="1306"/>
                    <a:pt x="3105" y="1306"/>
                  </a:cubicBezTo>
                  <a:close/>
                  <a:moveTo>
                    <a:pt x="3105" y="1"/>
                  </a:moveTo>
                  <a:cubicBezTo>
                    <a:pt x="1305" y="1"/>
                    <a:pt x="0" y="1475"/>
                    <a:pt x="0" y="3262"/>
                  </a:cubicBezTo>
                  <a:cubicBezTo>
                    <a:pt x="0" y="4893"/>
                    <a:pt x="1305" y="6368"/>
                    <a:pt x="3105" y="6368"/>
                  </a:cubicBezTo>
                  <a:cubicBezTo>
                    <a:pt x="4892" y="6368"/>
                    <a:pt x="6367" y="4893"/>
                    <a:pt x="6367" y="3262"/>
                  </a:cubicBezTo>
                  <a:cubicBezTo>
                    <a:pt x="6367" y="1475"/>
                    <a:pt x="4892" y="1"/>
                    <a:pt x="3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5" name="Google Shape;1915;p78"/>
            <p:cNvSpPr/>
            <p:nvPr/>
          </p:nvSpPr>
          <p:spPr>
            <a:xfrm>
              <a:off x="3469485" y="1825704"/>
              <a:ext cx="100713" cy="98290"/>
            </a:xfrm>
            <a:custGeom>
              <a:avLst/>
              <a:gdLst/>
              <a:ahLst/>
              <a:cxnLst/>
              <a:rect l="l" t="t" r="r" b="b"/>
              <a:pathLst>
                <a:path w="6525" h="6368" extrusionOk="0">
                  <a:moveTo>
                    <a:pt x="3263" y="1"/>
                  </a:moveTo>
                  <a:cubicBezTo>
                    <a:pt x="1475" y="1"/>
                    <a:pt x="1" y="1475"/>
                    <a:pt x="1" y="3262"/>
                  </a:cubicBezTo>
                  <a:cubicBezTo>
                    <a:pt x="1" y="4893"/>
                    <a:pt x="1475" y="6368"/>
                    <a:pt x="3263" y="6368"/>
                  </a:cubicBezTo>
                  <a:cubicBezTo>
                    <a:pt x="5063" y="6368"/>
                    <a:pt x="6524" y="4893"/>
                    <a:pt x="6524" y="3262"/>
                  </a:cubicBezTo>
                  <a:cubicBezTo>
                    <a:pt x="6524" y="1475"/>
                    <a:pt x="5063" y="1"/>
                    <a:pt x="3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6" name="Google Shape;1916;p78"/>
            <p:cNvSpPr/>
            <p:nvPr/>
          </p:nvSpPr>
          <p:spPr>
            <a:xfrm>
              <a:off x="3469485" y="1825704"/>
              <a:ext cx="100713" cy="98290"/>
            </a:xfrm>
            <a:custGeom>
              <a:avLst/>
              <a:gdLst/>
              <a:ahLst/>
              <a:cxnLst/>
              <a:rect l="l" t="t" r="r" b="b"/>
              <a:pathLst>
                <a:path w="6525" h="6368" extrusionOk="0">
                  <a:moveTo>
                    <a:pt x="3263" y="1306"/>
                  </a:moveTo>
                  <a:cubicBezTo>
                    <a:pt x="4241" y="1306"/>
                    <a:pt x="5219" y="2127"/>
                    <a:pt x="5219" y="3262"/>
                  </a:cubicBezTo>
                  <a:cubicBezTo>
                    <a:pt x="5219" y="4241"/>
                    <a:pt x="4241" y="5063"/>
                    <a:pt x="3263" y="5063"/>
                  </a:cubicBezTo>
                  <a:cubicBezTo>
                    <a:pt x="2128" y="5063"/>
                    <a:pt x="1306" y="4241"/>
                    <a:pt x="1306" y="3262"/>
                  </a:cubicBezTo>
                  <a:cubicBezTo>
                    <a:pt x="1306" y="2127"/>
                    <a:pt x="2128" y="1306"/>
                    <a:pt x="3263" y="1306"/>
                  </a:cubicBezTo>
                  <a:close/>
                  <a:moveTo>
                    <a:pt x="3263" y="1"/>
                  </a:moveTo>
                  <a:cubicBezTo>
                    <a:pt x="1475" y="1"/>
                    <a:pt x="1" y="1475"/>
                    <a:pt x="1" y="3262"/>
                  </a:cubicBezTo>
                  <a:cubicBezTo>
                    <a:pt x="1" y="4893"/>
                    <a:pt x="1475" y="6368"/>
                    <a:pt x="3263" y="6368"/>
                  </a:cubicBezTo>
                  <a:cubicBezTo>
                    <a:pt x="5063" y="6368"/>
                    <a:pt x="6524" y="4893"/>
                    <a:pt x="6524" y="3262"/>
                  </a:cubicBezTo>
                  <a:cubicBezTo>
                    <a:pt x="6524" y="1475"/>
                    <a:pt x="5063" y="1"/>
                    <a:pt x="3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7" name="Google Shape;1917;p78"/>
            <p:cNvSpPr/>
            <p:nvPr/>
          </p:nvSpPr>
          <p:spPr>
            <a:xfrm>
              <a:off x="2674088" y="1503514"/>
              <a:ext cx="724936" cy="390274"/>
            </a:xfrm>
            <a:custGeom>
              <a:avLst/>
              <a:gdLst/>
              <a:ahLst/>
              <a:cxnLst/>
              <a:rect l="l" t="t" r="r" b="b"/>
              <a:pathLst>
                <a:path w="46967" h="25285" extrusionOk="0">
                  <a:moveTo>
                    <a:pt x="43053" y="2610"/>
                  </a:moveTo>
                  <a:lnTo>
                    <a:pt x="28219" y="22832"/>
                  </a:lnTo>
                  <a:lnTo>
                    <a:pt x="3914" y="22832"/>
                  </a:lnTo>
                  <a:lnTo>
                    <a:pt x="20222" y="2610"/>
                  </a:lnTo>
                  <a:close/>
                  <a:moveTo>
                    <a:pt x="19570" y="1"/>
                  </a:moveTo>
                  <a:cubicBezTo>
                    <a:pt x="19243" y="1"/>
                    <a:pt x="18917" y="170"/>
                    <a:pt x="18591" y="497"/>
                  </a:cubicBezTo>
                  <a:lnTo>
                    <a:pt x="326" y="23328"/>
                  </a:lnTo>
                  <a:cubicBezTo>
                    <a:pt x="0" y="23654"/>
                    <a:pt x="0" y="24136"/>
                    <a:pt x="170" y="24632"/>
                  </a:cubicBezTo>
                  <a:cubicBezTo>
                    <a:pt x="326" y="25115"/>
                    <a:pt x="822" y="25285"/>
                    <a:pt x="1305" y="25285"/>
                  </a:cubicBezTo>
                  <a:lnTo>
                    <a:pt x="28872" y="25285"/>
                  </a:lnTo>
                  <a:cubicBezTo>
                    <a:pt x="29354" y="25285"/>
                    <a:pt x="29680" y="25115"/>
                    <a:pt x="30007" y="24789"/>
                  </a:cubicBezTo>
                  <a:lnTo>
                    <a:pt x="46641" y="2127"/>
                  </a:lnTo>
                  <a:cubicBezTo>
                    <a:pt x="46967" y="1632"/>
                    <a:pt x="46967" y="1149"/>
                    <a:pt x="46641" y="653"/>
                  </a:cubicBezTo>
                  <a:cubicBezTo>
                    <a:pt x="46484" y="327"/>
                    <a:pt x="45988" y="1"/>
                    <a:pt x="45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8" name="Google Shape;1918;p78"/>
            <p:cNvSpPr/>
            <p:nvPr/>
          </p:nvSpPr>
          <p:spPr>
            <a:xfrm>
              <a:off x="2928411" y="1443101"/>
              <a:ext cx="211460" cy="440623"/>
            </a:xfrm>
            <a:custGeom>
              <a:avLst/>
              <a:gdLst/>
              <a:ahLst/>
              <a:cxnLst/>
              <a:rect l="l" t="t" r="r" b="b"/>
              <a:pathLst>
                <a:path w="13700" h="28547" extrusionOk="0">
                  <a:moveTo>
                    <a:pt x="2440" y="1"/>
                  </a:moveTo>
                  <a:lnTo>
                    <a:pt x="1" y="979"/>
                  </a:lnTo>
                  <a:lnTo>
                    <a:pt x="11246" y="28546"/>
                  </a:lnTo>
                  <a:lnTo>
                    <a:pt x="13699" y="2756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19" name="Google Shape;1919;p78"/>
            <p:cNvSpPr/>
            <p:nvPr/>
          </p:nvSpPr>
          <p:spPr>
            <a:xfrm>
              <a:off x="3202675" y="1287053"/>
              <a:ext cx="161111" cy="58005"/>
            </a:xfrm>
            <a:custGeom>
              <a:avLst/>
              <a:gdLst/>
              <a:ahLst/>
              <a:cxnLst/>
              <a:rect l="l" t="t" r="r" b="b"/>
              <a:pathLst>
                <a:path w="10438" h="3758" extrusionOk="0">
                  <a:moveTo>
                    <a:pt x="1958" y="0"/>
                  </a:moveTo>
                  <a:cubicBezTo>
                    <a:pt x="823" y="0"/>
                    <a:pt x="1" y="822"/>
                    <a:pt x="1" y="1957"/>
                  </a:cubicBezTo>
                  <a:cubicBezTo>
                    <a:pt x="1" y="2935"/>
                    <a:pt x="823" y="3757"/>
                    <a:pt x="1958" y="3757"/>
                  </a:cubicBezTo>
                  <a:lnTo>
                    <a:pt x="8481" y="3757"/>
                  </a:lnTo>
                  <a:cubicBezTo>
                    <a:pt x="9629" y="3757"/>
                    <a:pt x="10438" y="2935"/>
                    <a:pt x="10438" y="1957"/>
                  </a:cubicBezTo>
                  <a:cubicBezTo>
                    <a:pt x="10438" y="822"/>
                    <a:pt x="9629" y="0"/>
                    <a:pt x="8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0" name="Google Shape;1920;p78"/>
            <p:cNvSpPr/>
            <p:nvPr/>
          </p:nvSpPr>
          <p:spPr>
            <a:xfrm>
              <a:off x="3061723" y="1815640"/>
              <a:ext cx="118417" cy="118417"/>
            </a:xfrm>
            <a:custGeom>
              <a:avLst/>
              <a:gdLst/>
              <a:ahLst/>
              <a:cxnLst/>
              <a:rect l="l" t="t" r="r" b="b"/>
              <a:pathLst>
                <a:path w="7672" h="7672" extrusionOk="0">
                  <a:moveTo>
                    <a:pt x="3758" y="1"/>
                  </a:moveTo>
                  <a:cubicBezTo>
                    <a:pt x="1631" y="1"/>
                    <a:pt x="0" y="1801"/>
                    <a:pt x="0" y="3914"/>
                  </a:cubicBezTo>
                  <a:cubicBezTo>
                    <a:pt x="0" y="6041"/>
                    <a:pt x="1631" y="7672"/>
                    <a:pt x="3758" y="7672"/>
                  </a:cubicBezTo>
                  <a:cubicBezTo>
                    <a:pt x="5871" y="7672"/>
                    <a:pt x="7671" y="6041"/>
                    <a:pt x="7671" y="3914"/>
                  </a:cubicBezTo>
                  <a:cubicBezTo>
                    <a:pt x="7671" y="1801"/>
                    <a:pt x="5871" y="1"/>
                    <a:pt x="3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1" name="Google Shape;1921;p78"/>
            <p:cNvSpPr/>
            <p:nvPr/>
          </p:nvSpPr>
          <p:spPr>
            <a:xfrm>
              <a:off x="3051644" y="1805577"/>
              <a:ext cx="138560" cy="138560"/>
            </a:xfrm>
            <a:custGeom>
              <a:avLst/>
              <a:gdLst/>
              <a:ahLst/>
              <a:cxnLst/>
              <a:rect l="l" t="t" r="r" b="b"/>
              <a:pathLst>
                <a:path w="8977" h="8977" extrusionOk="0">
                  <a:moveTo>
                    <a:pt x="4411" y="1305"/>
                  </a:moveTo>
                  <a:cubicBezTo>
                    <a:pt x="6198" y="1305"/>
                    <a:pt x="7672" y="2779"/>
                    <a:pt x="7672" y="4566"/>
                  </a:cubicBezTo>
                  <a:cubicBezTo>
                    <a:pt x="7672" y="6197"/>
                    <a:pt x="6198" y="7672"/>
                    <a:pt x="4411" y="7672"/>
                  </a:cubicBezTo>
                  <a:cubicBezTo>
                    <a:pt x="2610" y="7672"/>
                    <a:pt x="1305" y="6197"/>
                    <a:pt x="1305" y="4566"/>
                  </a:cubicBezTo>
                  <a:cubicBezTo>
                    <a:pt x="1305" y="2779"/>
                    <a:pt x="2610" y="1305"/>
                    <a:pt x="4411" y="1305"/>
                  </a:cubicBezTo>
                  <a:close/>
                  <a:moveTo>
                    <a:pt x="4411" y="0"/>
                  </a:moveTo>
                  <a:cubicBezTo>
                    <a:pt x="1958" y="0"/>
                    <a:pt x="1" y="1957"/>
                    <a:pt x="1" y="4566"/>
                  </a:cubicBezTo>
                  <a:cubicBezTo>
                    <a:pt x="1" y="7019"/>
                    <a:pt x="1958" y="8976"/>
                    <a:pt x="4411" y="8976"/>
                  </a:cubicBezTo>
                  <a:cubicBezTo>
                    <a:pt x="7020" y="8976"/>
                    <a:pt x="8977" y="7019"/>
                    <a:pt x="8977" y="4566"/>
                  </a:cubicBezTo>
                  <a:cubicBezTo>
                    <a:pt x="8977" y="1957"/>
                    <a:pt x="7020" y="0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2" name="Google Shape;1922;p78"/>
            <p:cNvSpPr/>
            <p:nvPr/>
          </p:nvSpPr>
          <p:spPr>
            <a:xfrm>
              <a:off x="2890549" y="1425582"/>
              <a:ext cx="133528" cy="50364"/>
            </a:xfrm>
            <a:custGeom>
              <a:avLst/>
              <a:gdLst/>
              <a:ahLst/>
              <a:cxnLst/>
              <a:rect l="l" t="t" r="r" b="b"/>
              <a:pathLst>
                <a:path w="8651" h="3263" extrusionOk="0">
                  <a:moveTo>
                    <a:pt x="1" y="1"/>
                  </a:moveTo>
                  <a:lnTo>
                    <a:pt x="1" y="3262"/>
                  </a:lnTo>
                  <a:lnTo>
                    <a:pt x="7829" y="1306"/>
                  </a:lnTo>
                  <a:cubicBezTo>
                    <a:pt x="8651" y="1136"/>
                    <a:pt x="8481" y="1"/>
                    <a:pt x="7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3" name="Google Shape;1923;p78"/>
            <p:cNvSpPr/>
            <p:nvPr/>
          </p:nvSpPr>
          <p:spPr>
            <a:xfrm>
              <a:off x="2873030" y="1407863"/>
              <a:ext cx="168566" cy="88226"/>
            </a:xfrm>
            <a:custGeom>
              <a:avLst/>
              <a:gdLst/>
              <a:ahLst/>
              <a:cxnLst/>
              <a:rect l="l" t="t" r="r" b="b"/>
              <a:pathLst>
                <a:path w="10921" h="5716" extrusionOk="0">
                  <a:moveTo>
                    <a:pt x="3745" y="2454"/>
                  </a:moveTo>
                  <a:lnTo>
                    <a:pt x="2440" y="2780"/>
                  </a:lnTo>
                  <a:lnTo>
                    <a:pt x="2440" y="2454"/>
                  </a:lnTo>
                  <a:close/>
                  <a:moveTo>
                    <a:pt x="1136" y="1"/>
                  </a:moveTo>
                  <a:cubicBezTo>
                    <a:pt x="484" y="1"/>
                    <a:pt x="1" y="497"/>
                    <a:pt x="1" y="1149"/>
                  </a:cubicBezTo>
                  <a:lnTo>
                    <a:pt x="1" y="4410"/>
                  </a:lnTo>
                  <a:cubicBezTo>
                    <a:pt x="1" y="4893"/>
                    <a:pt x="157" y="5219"/>
                    <a:pt x="484" y="5545"/>
                  </a:cubicBezTo>
                  <a:cubicBezTo>
                    <a:pt x="653" y="5715"/>
                    <a:pt x="979" y="5715"/>
                    <a:pt x="1136" y="5715"/>
                  </a:cubicBezTo>
                  <a:lnTo>
                    <a:pt x="1462" y="5715"/>
                  </a:lnTo>
                  <a:lnTo>
                    <a:pt x="9290" y="3758"/>
                  </a:lnTo>
                  <a:cubicBezTo>
                    <a:pt x="10268" y="3432"/>
                    <a:pt x="10921" y="2610"/>
                    <a:pt x="10764" y="1632"/>
                  </a:cubicBezTo>
                  <a:cubicBezTo>
                    <a:pt x="10594" y="653"/>
                    <a:pt x="9786" y="1"/>
                    <a:pt x="8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4" name="Google Shape;1924;p78"/>
            <p:cNvSpPr/>
            <p:nvPr/>
          </p:nvSpPr>
          <p:spPr>
            <a:xfrm>
              <a:off x="3119712" y="1876053"/>
              <a:ext cx="15" cy="115809"/>
            </a:xfrm>
            <a:custGeom>
              <a:avLst/>
              <a:gdLst/>
              <a:ahLst/>
              <a:cxnLst/>
              <a:rect l="l" t="t" r="r" b="b"/>
              <a:pathLst>
                <a:path w="1" h="7503" extrusionOk="0">
                  <a:moveTo>
                    <a:pt x="1" y="0"/>
                  </a:moveTo>
                  <a:lnTo>
                    <a:pt x="1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5" name="Google Shape;1925;p78"/>
            <p:cNvSpPr/>
            <p:nvPr/>
          </p:nvSpPr>
          <p:spPr>
            <a:xfrm>
              <a:off x="3109649" y="1865989"/>
              <a:ext cx="20143" cy="135936"/>
            </a:xfrm>
            <a:custGeom>
              <a:avLst/>
              <a:gdLst/>
              <a:ahLst/>
              <a:cxnLst/>
              <a:rect l="l" t="t" r="r" b="b"/>
              <a:pathLst>
                <a:path w="1305" h="8807" extrusionOk="0">
                  <a:moveTo>
                    <a:pt x="653" y="0"/>
                  </a:moveTo>
                  <a:cubicBezTo>
                    <a:pt x="326" y="0"/>
                    <a:pt x="0" y="170"/>
                    <a:pt x="0" y="652"/>
                  </a:cubicBezTo>
                  <a:lnTo>
                    <a:pt x="0" y="8154"/>
                  </a:lnTo>
                  <a:cubicBezTo>
                    <a:pt x="0" y="8650"/>
                    <a:pt x="326" y="8806"/>
                    <a:pt x="653" y="8806"/>
                  </a:cubicBezTo>
                  <a:cubicBezTo>
                    <a:pt x="979" y="8806"/>
                    <a:pt x="1305" y="8650"/>
                    <a:pt x="1305" y="8154"/>
                  </a:cubicBezTo>
                  <a:lnTo>
                    <a:pt x="1305" y="652"/>
                  </a:lnTo>
                  <a:cubicBezTo>
                    <a:pt x="1305" y="170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6" name="Google Shape;1926;p78"/>
            <p:cNvSpPr/>
            <p:nvPr/>
          </p:nvSpPr>
          <p:spPr>
            <a:xfrm>
              <a:off x="3044204" y="1971704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0"/>
                  </a:moveTo>
                  <a:cubicBezTo>
                    <a:pt x="483" y="0"/>
                    <a:pt x="0" y="653"/>
                    <a:pt x="0" y="1305"/>
                  </a:cubicBezTo>
                  <a:cubicBezTo>
                    <a:pt x="0" y="2127"/>
                    <a:pt x="483" y="2610"/>
                    <a:pt x="1305" y="2610"/>
                  </a:cubicBezTo>
                  <a:lnTo>
                    <a:pt x="4893" y="2610"/>
                  </a:lnTo>
                  <a:cubicBezTo>
                    <a:pt x="5701" y="2610"/>
                    <a:pt x="6197" y="2127"/>
                    <a:pt x="6197" y="1305"/>
                  </a:cubicBezTo>
                  <a:cubicBezTo>
                    <a:pt x="6197" y="653"/>
                    <a:pt x="5701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7" name="Google Shape;1927;p78"/>
            <p:cNvSpPr/>
            <p:nvPr/>
          </p:nvSpPr>
          <p:spPr>
            <a:xfrm>
              <a:off x="2671665" y="1855910"/>
              <a:ext cx="40285" cy="37877"/>
            </a:xfrm>
            <a:custGeom>
              <a:avLst/>
              <a:gdLst/>
              <a:ahLst/>
              <a:cxnLst/>
              <a:rect l="l" t="t" r="r" b="b"/>
              <a:pathLst>
                <a:path w="2610" h="2454" extrusionOk="0">
                  <a:moveTo>
                    <a:pt x="1305" y="1"/>
                  </a:moveTo>
                  <a:cubicBezTo>
                    <a:pt x="653" y="1"/>
                    <a:pt x="0" y="497"/>
                    <a:pt x="0" y="1305"/>
                  </a:cubicBezTo>
                  <a:cubicBezTo>
                    <a:pt x="0" y="1958"/>
                    <a:pt x="653" y="2454"/>
                    <a:pt x="1305" y="2454"/>
                  </a:cubicBezTo>
                  <a:cubicBezTo>
                    <a:pt x="2114" y="2454"/>
                    <a:pt x="2610" y="1958"/>
                    <a:pt x="2610" y="1305"/>
                  </a:cubicBezTo>
                  <a:cubicBezTo>
                    <a:pt x="2610" y="497"/>
                    <a:pt x="2114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8" name="Google Shape;1928;p78"/>
            <p:cNvSpPr/>
            <p:nvPr/>
          </p:nvSpPr>
          <p:spPr>
            <a:xfrm>
              <a:off x="3313437" y="1297117"/>
              <a:ext cx="229163" cy="596671"/>
            </a:xfrm>
            <a:custGeom>
              <a:avLst/>
              <a:gdLst/>
              <a:ahLst/>
              <a:cxnLst/>
              <a:rect l="l" t="t" r="r" b="b"/>
              <a:pathLst>
                <a:path w="14847" h="38657" extrusionOk="0">
                  <a:moveTo>
                    <a:pt x="1305" y="0"/>
                  </a:moveTo>
                  <a:cubicBezTo>
                    <a:pt x="652" y="0"/>
                    <a:pt x="170" y="496"/>
                    <a:pt x="170" y="1305"/>
                  </a:cubicBezTo>
                  <a:cubicBezTo>
                    <a:pt x="170" y="1957"/>
                    <a:pt x="652" y="2453"/>
                    <a:pt x="1305" y="2453"/>
                  </a:cubicBezTo>
                  <a:lnTo>
                    <a:pt x="3757" y="2453"/>
                  </a:lnTo>
                  <a:cubicBezTo>
                    <a:pt x="4736" y="2453"/>
                    <a:pt x="5714" y="3431"/>
                    <a:pt x="5714" y="4567"/>
                  </a:cubicBezTo>
                  <a:cubicBezTo>
                    <a:pt x="5714" y="5545"/>
                    <a:pt x="4736" y="6367"/>
                    <a:pt x="3757" y="6523"/>
                  </a:cubicBezTo>
                  <a:lnTo>
                    <a:pt x="1305" y="6523"/>
                  </a:lnTo>
                  <a:cubicBezTo>
                    <a:pt x="979" y="6523"/>
                    <a:pt x="496" y="6693"/>
                    <a:pt x="326" y="7019"/>
                  </a:cubicBezTo>
                  <a:cubicBezTo>
                    <a:pt x="0" y="7345"/>
                    <a:pt x="0" y="7828"/>
                    <a:pt x="170" y="8154"/>
                  </a:cubicBezTo>
                  <a:lnTo>
                    <a:pt x="12238" y="38004"/>
                  </a:lnTo>
                  <a:cubicBezTo>
                    <a:pt x="12394" y="38487"/>
                    <a:pt x="12890" y="38657"/>
                    <a:pt x="13373" y="38657"/>
                  </a:cubicBezTo>
                  <a:lnTo>
                    <a:pt x="13868" y="38657"/>
                  </a:lnTo>
                  <a:cubicBezTo>
                    <a:pt x="14521" y="38330"/>
                    <a:pt x="14847" y="37678"/>
                    <a:pt x="14521" y="37026"/>
                  </a:cubicBezTo>
                  <a:lnTo>
                    <a:pt x="3262" y="8976"/>
                  </a:lnTo>
                  <a:lnTo>
                    <a:pt x="3757" y="8976"/>
                  </a:lnTo>
                  <a:cubicBezTo>
                    <a:pt x="6197" y="8976"/>
                    <a:pt x="8154" y="7019"/>
                    <a:pt x="8154" y="4567"/>
                  </a:cubicBezTo>
                  <a:cubicBezTo>
                    <a:pt x="8154" y="1957"/>
                    <a:pt x="6197" y="0"/>
                    <a:pt x="3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29" name="Google Shape;1929;p78"/>
            <p:cNvSpPr/>
            <p:nvPr/>
          </p:nvSpPr>
          <p:spPr>
            <a:xfrm>
              <a:off x="3499691" y="1855910"/>
              <a:ext cx="40301" cy="37877"/>
            </a:xfrm>
            <a:custGeom>
              <a:avLst/>
              <a:gdLst/>
              <a:ahLst/>
              <a:cxnLst/>
              <a:rect l="l" t="t" r="r" b="b"/>
              <a:pathLst>
                <a:path w="2611" h="2454" extrusionOk="0">
                  <a:moveTo>
                    <a:pt x="1306" y="1"/>
                  </a:moveTo>
                  <a:cubicBezTo>
                    <a:pt x="497" y="1"/>
                    <a:pt x="1" y="497"/>
                    <a:pt x="1" y="1305"/>
                  </a:cubicBezTo>
                  <a:cubicBezTo>
                    <a:pt x="1" y="1958"/>
                    <a:pt x="497" y="2454"/>
                    <a:pt x="1306" y="2454"/>
                  </a:cubicBezTo>
                  <a:cubicBezTo>
                    <a:pt x="1958" y="2454"/>
                    <a:pt x="2610" y="1958"/>
                    <a:pt x="2610" y="1305"/>
                  </a:cubicBezTo>
                  <a:cubicBezTo>
                    <a:pt x="2610" y="497"/>
                    <a:pt x="1958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930" name="Google Shape;1930;p78"/>
          <p:cNvGrpSpPr/>
          <p:nvPr/>
        </p:nvGrpSpPr>
        <p:grpSpPr>
          <a:xfrm>
            <a:off x="6079262" y="1287053"/>
            <a:ext cx="1329046" cy="838306"/>
            <a:chOff x="5387546" y="1287053"/>
            <a:chExt cx="1329046" cy="838306"/>
          </a:xfrm>
        </p:grpSpPr>
        <p:sp>
          <p:nvSpPr>
            <p:cNvPr id="1931" name="Google Shape;1931;p78"/>
            <p:cNvSpPr/>
            <p:nvPr/>
          </p:nvSpPr>
          <p:spPr>
            <a:xfrm>
              <a:off x="5387546" y="1624339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308" y="2610"/>
                  </a:moveTo>
                  <a:cubicBezTo>
                    <a:pt x="23810" y="2610"/>
                    <a:pt x="30007" y="8650"/>
                    <a:pt x="30007" y="16308"/>
                  </a:cubicBezTo>
                  <a:cubicBezTo>
                    <a:pt x="30007" y="23810"/>
                    <a:pt x="23810" y="29851"/>
                    <a:pt x="16308" y="29851"/>
                  </a:cubicBezTo>
                  <a:cubicBezTo>
                    <a:pt x="8806" y="29851"/>
                    <a:pt x="2609" y="23810"/>
                    <a:pt x="2609" y="16308"/>
                  </a:cubicBezTo>
                  <a:cubicBezTo>
                    <a:pt x="2609" y="8650"/>
                    <a:pt x="8806" y="2610"/>
                    <a:pt x="16308" y="2610"/>
                  </a:cubicBezTo>
                  <a:close/>
                  <a:moveTo>
                    <a:pt x="16308" y="1"/>
                  </a:moveTo>
                  <a:cubicBezTo>
                    <a:pt x="7345" y="1"/>
                    <a:pt x="0" y="7346"/>
                    <a:pt x="0" y="16308"/>
                  </a:cubicBezTo>
                  <a:cubicBezTo>
                    <a:pt x="0" y="25115"/>
                    <a:pt x="7345" y="32460"/>
                    <a:pt x="16308" y="32460"/>
                  </a:cubicBezTo>
                  <a:cubicBezTo>
                    <a:pt x="25284" y="32460"/>
                    <a:pt x="32459" y="25115"/>
                    <a:pt x="32459" y="16308"/>
                  </a:cubicBezTo>
                  <a:cubicBezTo>
                    <a:pt x="32459" y="7346"/>
                    <a:pt x="25284" y="1"/>
                    <a:pt x="16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2" name="Google Shape;1932;p78"/>
            <p:cNvSpPr/>
            <p:nvPr/>
          </p:nvSpPr>
          <p:spPr>
            <a:xfrm>
              <a:off x="5634213" y="1637027"/>
              <a:ext cx="10094" cy="475645"/>
            </a:xfrm>
            <a:custGeom>
              <a:avLst/>
              <a:gdLst/>
              <a:ahLst/>
              <a:cxnLst/>
              <a:rect l="l" t="t" r="r" b="b"/>
              <a:pathLst>
                <a:path w="654" h="30816" extrusionOk="0">
                  <a:moveTo>
                    <a:pt x="327" y="1"/>
                  </a:moveTo>
                  <a:cubicBezTo>
                    <a:pt x="170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70" y="30816"/>
                    <a:pt x="327" y="30816"/>
                  </a:cubicBezTo>
                  <a:cubicBezTo>
                    <a:pt x="497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7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3" name="Google Shape;1933;p78"/>
            <p:cNvSpPr/>
            <p:nvPr/>
          </p:nvSpPr>
          <p:spPr>
            <a:xfrm>
              <a:off x="5400218" y="1871021"/>
              <a:ext cx="475660" cy="10079"/>
            </a:xfrm>
            <a:custGeom>
              <a:avLst/>
              <a:gdLst/>
              <a:ahLst/>
              <a:cxnLst/>
              <a:rect l="l" t="t" r="r" b="b"/>
              <a:pathLst>
                <a:path w="30817" h="653" extrusionOk="0">
                  <a:moveTo>
                    <a:pt x="327" y="0"/>
                  </a:moveTo>
                  <a:cubicBezTo>
                    <a:pt x="157" y="0"/>
                    <a:pt x="1" y="170"/>
                    <a:pt x="1" y="326"/>
                  </a:cubicBezTo>
                  <a:cubicBezTo>
                    <a:pt x="1" y="496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60" y="653"/>
                    <a:pt x="30816" y="496"/>
                    <a:pt x="30816" y="326"/>
                  </a:cubicBezTo>
                  <a:cubicBezTo>
                    <a:pt x="30816" y="170"/>
                    <a:pt x="30660" y="0"/>
                    <a:pt x="30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4" name="Google Shape;1934;p78"/>
            <p:cNvSpPr/>
            <p:nvPr/>
          </p:nvSpPr>
          <p:spPr>
            <a:xfrm>
              <a:off x="5468086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412" y="1"/>
                  </a:moveTo>
                  <a:cubicBezTo>
                    <a:pt x="330" y="1"/>
                    <a:pt x="248" y="43"/>
                    <a:pt x="170" y="128"/>
                  </a:cubicBezTo>
                  <a:cubicBezTo>
                    <a:pt x="1" y="284"/>
                    <a:pt x="1" y="454"/>
                    <a:pt x="170" y="610"/>
                  </a:cubicBezTo>
                  <a:lnTo>
                    <a:pt x="21527" y="21811"/>
                  </a:lnTo>
                  <a:cubicBezTo>
                    <a:pt x="21527" y="21980"/>
                    <a:pt x="21697" y="21980"/>
                    <a:pt x="21697" y="21980"/>
                  </a:cubicBezTo>
                  <a:cubicBezTo>
                    <a:pt x="21853" y="21980"/>
                    <a:pt x="21853" y="21980"/>
                    <a:pt x="22023" y="21811"/>
                  </a:cubicBezTo>
                  <a:lnTo>
                    <a:pt x="22023" y="21485"/>
                  </a:lnTo>
                  <a:lnTo>
                    <a:pt x="653" y="128"/>
                  </a:lnTo>
                  <a:cubicBezTo>
                    <a:pt x="575" y="43"/>
                    <a:pt x="493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5" name="Google Shape;1935;p78"/>
            <p:cNvSpPr/>
            <p:nvPr/>
          </p:nvSpPr>
          <p:spPr>
            <a:xfrm>
              <a:off x="5468086" y="1705542"/>
              <a:ext cx="339925" cy="339277"/>
            </a:xfrm>
            <a:custGeom>
              <a:avLst/>
              <a:gdLst/>
              <a:ahLst/>
              <a:cxnLst/>
              <a:rect l="l" t="t" r="r" b="b"/>
              <a:pathLst>
                <a:path w="22023" h="21981" extrusionOk="0">
                  <a:moveTo>
                    <a:pt x="21775" y="1"/>
                  </a:moveTo>
                  <a:cubicBezTo>
                    <a:pt x="21693" y="1"/>
                    <a:pt x="21612" y="43"/>
                    <a:pt x="21527" y="128"/>
                  </a:cubicBezTo>
                  <a:lnTo>
                    <a:pt x="170" y="21485"/>
                  </a:lnTo>
                  <a:cubicBezTo>
                    <a:pt x="1" y="21485"/>
                    <a:pt x="1" y="21811"/>
                    <a:pt x="170" y="21811"/>
                  </a:cubicBezTo>
                  <a:cubicBezTo>
                    <a:pt x="170" y="21980"/>
                    <a:pt x="327" y="21980"/>
                    <a:pt x="327" y="21980"/>
                  </a:cubicBezTo>
                  <a:cubicBezTo>
                    <a:pt x="496" y="21980"/>
                    <a:pt x="496" y="21980"/>
                    <a:pt x="653" y="21811"/>
                  </a:cubicBezTo>
                  <a:lnTo>
                    <a:pt x="22023" y="610"/>
                  </a:lnTo>
                  <a:lnTo>
                    <a:pt x="22023" y="128"/>
                  </a:lnTo>
                  <a:cubicBezTo>
                    <a:pt x="21938" y="43"/>
                    <a:pt x="21856" y="1"/>
                    <a:pt x="21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6" name="Google Shape;1936;p78"/>
            <p:cNvSpPr/>
            <p:nvPr/>
          </p:nvSpPr>
          <p:spPr>
            <a:xfrm>
              <a:off x="5405265" y="1558895"/>
              <a:ext cx="437984" cy="125872"/>
            </a:xfrm>
            <a:custGeom>
              <a:avLst/>
              <a:gdLst/>
              <a:ahLst/>
              <a:cxnLst/>
              <a:rect l="l" t="t" r="r" b="b"/>
              <a:pathLst>
                <a:path w="28376" h="8155" extrusionOk="0">
                  <a:moveTo>
                    <a:pt x="15160" y="1"/>
                  </a:moveTo>
                  <a:cubicBezTo>
                    <a:pt x="9615" y="1"/>
                    <a:pt x="4397" y="2127"/>
                    <a:pt x="652" y="6041"/>
                  </a:cubicBezTo>
                  <a:cubicBezTo>
                    <a:pt x="0" y="6524"/>
                    <a:pt x="157" y="7346"/>
                    <a:pt x="652" y="7828"/>
                  </a:cubicBezTo>
                  <a:cubicBezTo>
                    <a:pt x="809" y="7998"/>
                    <a:pt x="1135" y="8154"/>
                    <a:pt x="1461" y="8154"/>
                  </a:cubicBezTo>
                  <a:cubicBezTo>
                    <a:pt x="1787" y="8154"/>
                    <a:pt x="2114" y="7998"/>
                    <a:pt x="2440" y="7828"/>
                  </a:cubicBezTo>
                  <a:cubicBezTo>
                    <a:pt x="5871" y="4410"/>
                    <a:pt x="10268" y="2453"/>
                    <a:pt x="15160" y="2453"/>
                  </a:cubicBezTo>
                  <a:cubicBezTo>
                    <a:pt x="19243" y="2453"/>
                    <a:pt x="22988" y="3758"/>
                    <a:pt x="26249" y="6367"/>
                  </a:cubicBezTo>
                  <a:cubicBezTo>
                    <a:pt x="26455" y="6502"/>
                    <a:pt x="26714" y="6581"/>
                    <a:pt x="26982" y="6581"/>
                  </a:cubicBezTo>
                  <a:cubicBezTo>
                    <a:pt x="27361" y="6581"/>
                    <a:pt x="27759" y="6423"/>
                    <a:pt x="28050" y="6041"/>
                  </a:cubicBezTo>
                  <a:cubicBezTo>
                    <a:pt x="28376" y="5545"/>
                    <a:pt x="28376" y="4736"/>
                    <a:pt x="27724" y="4241"/>
                  </a:cubicBezTo>
                  <a:cubicBezTo>
                    <a:pt x="24136" y="1475"/>
                    <a:pt x="19726" y="1"/>
                    <a:pt x="15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7" name="Google Shape;1937;p78"/>
            <p:cNvSpPr/>
            <p:nvPr/>
          </p:nvSpPr>
          <p:spPr>
            <a:xfrm>
              <a:off x="6215773" y="1624339"/>
              <a:ext cx="500819" cy="501020"/>
            </a:xfrm>
            <a:custGeom>
              <a:avLst/>
              <a:gdLst/>
              <a:ahLst/>
              <a:cxnLst/>
              <a:rect l="l" t="t" r="r" b="b"/>
              <a:pathLst>
                <a:path w="32447" h="32460" extrusionOk="0">
                  <a:moveTo>
                    <a:pt x="16139" y="2610"/>
                  </a:moveTo>
                  <a:cubicBezTo>
                    <a:pt x="23810" y="2610"/>
                    <a:pt x="29837" y="8650"/>
                    <a:pt x="29837" y="16308"/>
                  </a:cubicBezTo>
                  <a:cubicBezTo>
                    <a:pt x="29837" y="23810"/>
                    <a:pt x="23810" y="29851"/>
                    <a:pt x="16139" y="29851"/>
                  </a:cubicBezTo>
                  <a:cubicBezTo>
                    <a:pt x="8637" y="29851"/>
                    <a:pt x="2610" y="23810"/>
                    <a:pt x="2610" y="16308"/>
                  </a:cubicBezTo>
                  <a:cubicBezTo>
                    <a:pt x="2610" y="8650"/>
                    <a:pt x="8637" y="2610"/>
                    <a:pt x="16139" y="2610"/>
                  </a:cubicBezTo>
                  <a:close/>
                  <a:moveTo>
                    <a:pt x="16139" y="1"/>
                  </a:moveTo>
                  <a:cubicBezTo>
                    <a:pt x="7176" y="1"/>
                    <a:pt x="0" y="7346"/>
                    <a:pt x="0" y="16308"/>
                  </a:cubicBezTo>
                  <a:cubicBezTo>
                    <a:pt x="0" y="25115"/>
                    <a:pt x="7176" y="32460"/>
                    <a:pt x="16139" y="32460"/>
                  </a:cubicBezTo>
                  <a:cubicBezTo>
                    <a:pt x="25115" y="32460"/>
                    <a:pt x="32447" y="25115"/>
                    <a:pt x="32447" y="16308"/>
                  </a:cubicBezTo>
                  <a:cubicBezTo>
                    <a:pt x="32447" y="7346"/>
                    <a:pt x="25115" y="1"/>
                    <a:pt x="16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8" name="Google Shape;1938;p78"/>
            <p:cNvSpPr/>
            <p:nvPr/>
          </p:nvSpPr>
          <p:spPr>
            <a:xfrm>
              <a:off x="6459831" y="1637027"/>
              <a:ext cx="10079" cy="475645"/>
            </a:xfrm>
            <a:custGeom>
              <a:avLst/>
              <a:gdLst/>
              <a:ahLst/>
              <a:cxnLst/>
              <a:rect l="l" t="t" r="r" b="b"/>
              <a:pathLst>
                <a:path w="653" h="30816" extrusionOk="0">
                  <a:moveTo>
                    <a:pt x="327" y="1"/>
                  </a:moveTo>
                  <a:cubicBezTo>
                    <a:pt x="170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70" y="30816"/>
                    <a:pt x="327" y="30816"/>
                  </a:cubicBezTo>
                  <a:cubicBezTo>
                    <a:pt x="496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6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39" name="Google Shape;1939;p78"/>
            <p:cNvSpPr/>
            <p:nvPr/>
          </p:nvSpPr>
          <p:spPr>
            <a:xfrm>
              <a:off x="6228260" y="1871021"/>
              <a:ext cx="475846" cy="10079"/>
            </a:xfrm>
            <a:custGeom>
              <a:avLst/>
              <a:gdLst/>
              <a:ahLst/>
              <a:cxnLst/>
              <a:rect l="l" t="t" r="r" b="b"/>
              <a:pathLst>
                <a:path w="30829" h="653" extrusionOk="0">
                  <a:moveTo>
                    <a:pt x="327" y="0"/>
                  </a:moveTo>
                  <a:cubicBezTo>
                    <a:pt x="170" y="0"/>
                    <a:pt x="0" y="170"/>
                    <a:pt x="0" y="326"/>
                  </a:cubicBezTo>
                  <a:cubicBezTo>
                    <a:pt x="0" y="496"/>
                    <a:pt x="170" y="653"/>
                    <a:pt x="327" y="653"/>
                  </a:cubicBezTo>
                  <a:lnTo>
                    <a:pt x="30503" y="653"/>
                  </a:lnTo>
                  <a:cubicBezTo>
                    <a:pt x="30659" y="653"/>
                    <a:pt x="30829" y="496"/>
                    <a:pt x="30829" y="326"/>
                  </a:cubicBezTo>
                  <a:cubicBezTo>
                    <a:pt x="30829" y="170"/>
                    <a:pt x="30659" y="0"/>
                    <a:pt x="3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0" name="Google Shape;1940;p78"/>
            <p:cNvSpPr/>
            <p:nvPr/>
          </p:nvSpPr>
          <p:spPr>
            <a:xfrm>
              <a:off x="6296328" y="1705542"/>
              <a:ext cx="339724" cy="339277"/>
            </a:xfrm>
            <a:custGeom>
              <a:avLst/>
              <a:gdLst/>
              <a:ahLst/>
              <a:cxnLst/>
              <a:rect l="l" t="t" r="r" b="b"/>
              <a:pathLst>
                <a:path w="22010" h="21981" extrusionOk="0">
                  <a:moveTo>
                    <a:pt x="320" y="1"/>
                  </a:moveTo>
                  <a:cubicBezTo>
                    <a:pt x="238" y="1"/>
                    <a:pt x="157" y="43"/>
                    <a:pt x="157" y="128"/>
                  </a:cubicBezTo>
                  <a:cubicBezTo>
                    <a:pt x="0" y="284"/>
                    <a:pt x="0" y="454"/>
                    <a:pt x="157" y="610"/>
                  </a:cubicBezTo>
                  <a:lnTo>
                    <a:pt x="21357" y="21811"/>
                  </a:lnTo>
                  <a:cubicBezTo>
                    <a:pt x="21526" y="21980"/>
                    <a:pt x="21526" y="21980"/>
                    <a:pt x="21683" y="21980"/>
                  </a:cubicBezTo>
                  <a:cubicBezTo>
                    <a:pt x="21683" y="21980"/>
                    <a:pt x="21853" y="21980"/>
                    <a:pt x="21853" y="21811"/>
                  </a:cubicBezTo>
                  <a:cubicBezTo>
                    <a:pt x="22009" y="21811"/>
                    <a:pt x="22009" y="21485"/>
                    <a:pt x="21853" y="21485"/>
                  </a:cubicBezTo>
                  <a:lnTo>
                    <a:pt x="483" y="128"/>
                  </a:lnTo>
                  <a:cubicBezTo>
                    <a:pt x="483" y="43"/>
                    <a:pt x="401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1" name="Google Shape;1941;p78"/>
            <p:cNvSpPr/>
            <p:nvPr/>
          </p:nvSpPr>
          <p:spPr>
            <a:xfrm>
              <a:off x="6296328" y="1705542"/>
              <a:ext cx="339724" cy="339277"/>
            </a:xfrm>
            <a:custGeom>
              <a:avLst/>
              <a:gdLst/>
              <a:ahLst/>
              <a:cxnLst/>
              <a:rect l="l" t="t" r="r" b="b"/>
              <a:pathLst>
                <a:path w="22010" h="21981" extrusionOk="0">
                  <a:moveTo>
                    <a:pt x="21605" y="1"/>
                  </a:moveTo>
                  <a:cubicBezTo>
                    <a:pt x="21523" y="1"/>
                    <a:pt x="21442" y="43"/>
                    <a:pt x="21357" y="128"/>
                  </a:cubicBezTo>
                  <a:lnTo>
                    <a:pt x="157" y="21485"/>
                  </a:lnTo>
                  <a:cubicBezTo>
                    <a:pt x="0" y="21485"/>
                    <a:pt x="0" y="21811"/>
                    <a:pt x="157" y="21811"/>
                  </a:cubicBezTo>
                  <a:cubicBezTo>
                    <a:pt x="157" y="21980"/>
                    <a:pt x="157" y="21980"/>
                    <a:pt x="326" y="21980"/>
                  </a:cubicBezTo>
                  <a:cubicBezTo>
                    <a:pt x="326" y="21980"/>
                    <a:pt x="483" y="21980"/>
                    <a:pt x="483" y="21811"/>
                  </a:cubicBezTo>
                  <a:lnTo>
                    <a:pt x="21853" y="610"/>
                  </a:lnTo>
                  <a:cubicBezTo>
                    <a:pt x="22009" y="454"/>
                    <a:pt x="22009" y="284"/>
                    <a:pt x="21853" y="128"/>
                  </a:cubicBezTo>
                  <a:cubicBezTo>
                    <a:pt x="21768" y="43"/>
                    <a:pt x="21686" y="1"/>
                    <a:pt x="2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2" name="Google Shape;1942;p78"/>
            <p:cNvSpPr/>
            <p:nvPr/>
          </p:nvSpPr>
          <p:spPr>
            <a:xfrm>
              <a:off x="5578847" y="1805577"/>
              <a:ext cx="566464" cy="138560"/>
            </a:xfrm>
            <a:custGeom>
              <a:avLst/>
              <a:gdLst/>
              <a:ahLst/>
              <a:cxnLst/>
              <a:rect l="l" t="t" r="r" b="b"/>
              <a:pathLst>
                <a:path w="36700" h="8977" extrusionOk="0">
                  <a:moveTo>
                    <a:pt x="29354" y="0"/>
                  </a:moveTo>
                  <a:lnTo>
                    <a:pt x="29354" y="1305"/>
                  </a:lnTo>
                  <a:lnTo>
                    <a:pt x="30659" y="1305"/>
                  </a:lnTo>
                  <a:lnTo>
                    <a:pt x="30659" y="0"/>
                  </a:lnTo>
                  <a:close/>
                  <a:moveTo>
                    <a:pt x="31311" y="0"/>
                  </a:moveTo>
                  <a:lnTo>
                    <a:pt x="31311" y="1305"/>
                  </a:lnTo>
                  <a:lnTo>
                    <a:pt x="32459" y="1305"/>
                  </a:lnTo>
                  <a:lnTo>
                    <a:pt x="32616" y="0"/>
                  </a:lnTo>
                  <a:close/>
                  <a:moveTo>
                    <a:pt x="22831" y="170"/>
                  </a:moveTo>
                  <a:lnTo>
                    <a:pt x="21696" y="326"/>
                  </a:lnTo>
                  <a:lnTo>
                    <a:pt x="21696" y="1475"/>
                  </a:lnTo>
                  <a:lnTo>
                    <a:pt x="23001" y="1475"/>
                  </a:lnTo>
                  <a:lnTo>
                    <a:pt x="22831" y="170"/>
                  </a:lnTo>
                  <a:close/>
                  <a:moveTo>
                    <a:pt x="23483" y="170"/>
                  </a:moveTo>
                  <a:lnTo>
                    <a:pt x="23653" y="1475"/>
                  </a:lnTo>
                  <a:lnTo>
                    <a:pt x="24788" y="1475"/>
                  </a:lnTo>
                  <a:lnTo>
                    <a:pt x="24788" y="170"/>
                  </a:lnTo>
                  <a:close/>
                  <a:moveTo>
                    <a:pt x="25440" y="170"/>
                  </a:moveTo>
                  <a:lnTo>
                    <a:pt x="25440" y="1475"/>
                  </a:lnTo>
                  <a:lnTo>
                    <a:pt x="26745" y="1475"/>
                  </a:lnTo>
                  <a:lnTo>
                    <a:pt x="26745" y="170"/>
                  </a:lnTo>
                  <a:close/>
                  <a:moveTo>
                    <a:pt x="27397" y="170"/>
                  </a:moveTo>
                  <a:lnTo>
                    <a:pt x="27397" y="1475"/>
                  </a:lnTo>
                  <a:lnTo>
                    <a:pt x="28702" y="1305"/>
                  </a:lnTo>
                  <a:lnTo>
                    <a:pt x="28702" y="170"/>
                  </a:lnTo>
                  <a:close/>
                  <a:moveTo>
                    <a:pt x="15825" y="326"/>
                  </a:moveTo>
                  <a:lnTo>
                    <a:pt x="15825" y="1631"/>
                  </a:lnTo>
                  <a:lnTo>
                    <a:pt x="17130" y="1631"/>
                  </a:lnTo>
                  <a:lnTo>
                    <a:pt x="17130" y="326"/>
                  </a:lnTo>
                  <a:close/>
                  <a:moveTo>
                    <a:pt x="17782" y="326"/>
                  </a:moveTo>
                  <a:lnTo>
                    <a:pt x="17782" y="1631"/>
                  </a:lnTo>
                  <a:lnTo>
                    <a:pt x="19087" y="1631"/>
                  </a:lnTo>
                  <a:lnTo>
                    <a:pt x="19087" y="326"/>
                  </a:lnTo>
                  <a:close/>
                  <a:moveTo>
                    <a:pt x="19739" y="326"/>
                  </a:moveTo>
                  <a:lnTo>
                    <a:pt x="19739" y="1631"/>
                  </a:lnTo>
                  <a:lnTo>
                    <a:pt x="21044" y="1631"/>
                  </a:lnTo>
                  <a:lnTo>
                    <a:pt x="21044" y="326"/>
                  </a:lnTo>
                  <a:close/>
                  <a:moveTo>
                    <a:pt x="10111" y="496"/>
                  </a:moveTo>
                  <a:lnTo>
                    <a:pt x="10111" y="1801"/>
                  </a:lnTo>
                  <a:lnTo>
                    <a:pt x="11416" y="1801"/>
                  </a:lnTo>
                  <a:lnTo>
                    <a:pt x="11416" y="496"/>
                  </a:lnTo>
                  <a:close/>
                  <a:moveTo>
                    <a:pt x="11911" y="496"/>
                  </a:moveTo>
                  <a:lnTo>
                    <a:pt x="12068" y="1801"/>
                  </a:lnTo>
                  <a:lnTo>
                    <a:pt x="13372" y="1801"/>
                  </a:lnTo>
                  <a:lnTo>
                    <a:pt x="13216" y="496"/>
                  </a:lnTo>
                  <a:close/>
                  <a:moveTo>
                    <a:pt x="13868" y="496"/>
                  </a:moveTo>
                  <a:lnTo>
                    <a:pt x="13868" y="1801"/>
                  </a:lnTo>
                  <a:lnTo>
                    <a:pt x="15173" y="1631"/>
                  </a:lnTo>
                  <a:lnTo>
                    <a:pt x="15173" y="496"/>
                  </a:lnTo>
                  <a:close/>
                  <a:moveTo>
                    <a:pt x="33268" y="170"/>
                  </a:moveTo>
                  <a:lnTo>
                    <a:pt x="32942" y="1305"/>
                  </a:lnTo>
                  <a:cubicBezTo>
                    <a:pt x="33438" y="1475"/>
                    <a:pt x="33764" y="1631"/>
                    <a:pt x="33920" y="1801"/>
                  </a:cubicBezTo>
                  <a:lnTo>
                    <a:pt x="34742" y="653"/>
                  </a:lnTo>
                  <a:lnTo>
                    <a:pt x="33268" y="170"/>
                  </a:lnTo>
                  <a:close/>
                  <a:moveTo>
                    <a:pt x="4240" y="653"/>
                  </a:moveTo>
                  <a:lnTo>
                    <a:pt x="4240" y="1957"/>
                  </a:lnTo>
                  <a:lnTo>
                    <a:pt x="5545" y="1957"/>
                  </a:lnTo>
                  <a:lnTo>
                    <a:pt x="5545" y="653"/>
                  </a:lnTo>
                  <a:close/>
                  <a:moveTo>
                    <a:pt x="6197" y="653"/>
                  </a:moveTo>
                  <a:lnTo>
                    <a:pt x="6197" y="1957"/>
                  </a:lnTo>
                  <a:lnTo>
                    <a:pt x="7502" y="1957"/>
                  </a:lnTo>
                  <a:lnTo>
                    <a:pt x="7502" y="653"/>
                  </a:lnTo>
                  <a:close/>
                  <a:moveTo>
                    <a:pt x="9459" y="496"/>
                  </a:moveTo>
                  <a:lnTo>
                    <a:pt x="8154" y="653"/>
                  </a:lnTo>
                  <a:lnTo>
                    <a:pt x="8154" y="1957"/>
                  </a:lnTo>
                  <a:lnTo>
                    <a:pt x="9459" y="1801"/>
                  </a:lnTo>
                  <a:lnTo>
                    <a:pt x="9459" y="496"/>
                  </a:lnTo>
                  <a:close/>
                  <a:moveTo>
                    <a:pt x="3588" y="653"/>
                  </a:moveTo>
                  <a:cubicBezTo>
                    <a:pt x="3105" y="822"/>
                    <a:pt x="2609" y="822"/>
                    <a:pt x="2127" y="1148"/>
                  </a:cubicBezTo>
                  <a:lnTo>
                    <a:pt x="2779" y="2283"/>
                  </a:lnTo>
                  <a:cubicBezTo>
                    <a:pt x="2935" y="2127"/>
                    <a:pt x="3262" y="1957"/>
                    <a:pt x="3757" y="1957"/>
                  </a:cubicBezTo>
                  <a:lnTo>
                    <a:pt x="3588" y="653"/>
                  </a:lnTo>
                  <a:close/>
                  <a:moveTo>
                    <a:pt x="35225" y="1148"/>
                  </a:moveTo>
                  <a:lnTo>
                    <a:pt x="34416" y="2127"/>
                  </a:lnTo>
                  <a:cubicBezTo>
                    <a:pt x="34742" y="2453"/>
                    <a:pt x="34899" y="2610"/>
                    <a:pt x="35068" y="2936"/>
                  </a:cubicBezTo>
                  <a:lnTo>
                    <a:pt x="36204" y="2283"/>
                  </a:lnTo>
                  <a:cubicBezTo>
                    <a:pt x="36047" y="1957"/>
                    <a:pt x="35721" y="1475"/>
                    <a:pt x="35225" y="1148"/>
                  </a:cubicBezTo>
                  <a:close/>
                  <a:moveTo>
                    <a:pt x="1474" y="1475"/>
                  </a:moveTo>
                  <a:cubicBezTo>
                    <a:pt x="1148" y="1801"/>
                    <a:pt x="822" y="2283"/>
                    <a:pt x="496" y="2779"/>
                  </a:cubicBezTo>
                  <a:lnTo>
                    <a:pt x="1631" y="3262"/>
                  </a:lnTo>
                  <a:cubicBezTo>
                    <a:pt x="1800" y="2936"/>
                    <a:pt x="1957" y="2779"/>
                    <a:pt x="2283" y="2453"/>
                  </a:cubicBezTo>
                  <a:lnTo>
                    <a:pt x="1474" y="1475"/>
                  </a:lnTo>
                  <a:close/>
                  <a:moveTo>
                    <a:pt x="36530" y="3105"/>
                  </a:moveTo>
                  <a:lnTo>
                    <a:pt x="35225" y="3431"/>
                  </a:lnTo>
                  <a:cubicBezTo>
                    <a:pt x="35395" y="3758"/>
                    <a:pt x="35395" y="4084"/>
                    <a:pt x="35395" y="4566"/>
                  </a:cubicBezTo>
                  <a:lnTo>
                    <a:pt x="36699" y="4566"/>
                  </a:lnTo>
                  <a:cubicBezTo>
                    <a:pt x="36699" y="4084"/>
                    <a:pt x="36699" y="3431"/>
                    <a:pt x="36530" y="3105"/>
                  </a:cubicBezTo>
                  <a:close/>
                  <a:moveTo>
                    <a:pt x="170" y="3431"/>
                  </a:moveTo>
                  <a:cubicBezTo>
                    <a:pt x="170" y="3758"/>
                    <a:pt x="0" y="4084"/>
                    <a:pt x="0" y="4566"/>
                  </a:cubicBezTo>
                  <a:lnTo>
                    <a:pt x="0" y="4893"/>
                  </a:lnTo>
                  <a:lnTo>
                    <a:pt x="1305" y="4736"/>
                  </a:lnTo>
                  <a:lnTo>
                    <a:pt x="1305" y="4566"/>
                  </a:lnTo>
                  <a:cubicBezTo>
                    <a:pt x="1305" y="4240"/>
                    <a:pt x="1305" y="4084"/>
                    <a:pt x="1474" y="3758"/>
                  </a:cubicBezTo>
                  <a:lnTo>
                    <a:pt x="170" y="3431"/>
                  </a:lnTo>
                  <a:close/>
                  <a:moveTo>
                    <a:pt x="35395" y="4893"/>
                  </a:moveTo>
                  <a:cubicBezTo>
                    <a:pt x="35395" y="5388"/>
                    <a:pt x="35225" y="5715"/>
                    <a:pt x="35068" y="6041"/>
                  </a:cubicBezTo>
                  <a:lnTo>
                    <a:pt x="36204" y="6523"/>
                  </a:lnTo>
                  <a:cubicBezTo>
                    <a:pt x="36530" y="6041"/>
                    <a:pt x="36699" y="5545"/>
                    <a:pt x="36699" y="5062"/>
                  </a:cubicBezTo>
                  <a:lnTo>
                    <a:pt x="35395" y="4893"/>
                  </a:lnTo>
                  <a:close/>
                  <a:moveTo>
                    <a:pt x="1474" y="5219"/>
                  </a:moveTo>
                  <a:lnTo>
                    <a:pt x="170" y="5715"/>
                  </a:lnTo>
                  <a:cubicBezTo>
                    <a:pt x="326" y="6197"/>
                    <a:pt x="652" y="6693"/>
                    <a:pt x="978" y="7019"/>
                  </a:cubicBezTo>
                  <a:lnTo>
                    <a:pt x="1957" y="6197"/>
                  </a:lnTo>
                  <a:lnTo>
                    <a:pt x="1474" y="5219"/>
                  </a:lnTo>
                  <a:close/>
                  <a:moveTo>
                    <a:pt x="2283" y="6523"/>
                  </a:moveTo>
                  <a:lnTo>
                    <a:pt x="1631" y="7502"/>
                  </a:lnTo>
                  <a:cubicBezTo>
                    <a:pt x="1957" y="7828"/>
                    <a:pt x="2453" y="7998"/>
                    <a:pt x="2935" y="8154"/>
                  </a:cubicBezTo>
                  <a:lnTo>
                    <a:pt x="3262" y="6850"/>
                  </a:lnTo>
                  <a:cubicBezTo>
                    <a:pt x="2935" y="6850"/>
                    <a:pt x="2609" y="6693"/>
                    <a:pt x="2283" y="6523"/>
                  </a:cubicBezTo>
                  <a:close/>
                  <a:moveTo>
                    <a:pt x="34899" y="6367"/>
                  </a:moveTo>
                  <a:cubicBezTo>
                    <a:pt x="34573" y="6693"/>
                    <a:pt x="34416" y="7019"/>
                    <a:pt x="34090" y="7176"/>
                  </a:cubicBezTo>
                  <a:lnTo>
                    <a:pt x="34742" y="8154"/>
                  </a:lnTo>
                  <a:cubicBezTo>
                    <a:pt x="35225" y="7998"/>
                    <a:pt x="35551" y="7672"/>
                    <a:pt x="35877" y="7176"/>
                  </a:cubicBezTo>
                  <a:lnTo>
                    <a:pt x="34899" y="6367"/>
                  </a:lnTo>
                  <a:close/>
                  <a:moveTo>
                    <a:pt x="3757" y="7019"/>
                  </a:moveTo>
                  <a:lnTo>
                    <a:pt x="3757" y="8324"/>
                  </a:lnTo>
                  <a:lnTo>
                    <a:pt x="5062" y="8324"/>
                  </a:lnTo>
                  <a:lnTo>
                    <a:pt x="5062" y="7019"/>
                  </a:lnTo>
                  <a:close/>
                  <a:moveTo>
                    <a:pt x="5714" y="7019"/>
                  </a:moveTo>
                  <a:lnTo>
                    <a:pt x="5714" y="8324"/>
                  </a:lnTo>
                  <a:lnTo>
                    <a:pt x="7019" y="8324"/>
                  </a:lnTo>
                  <a:lnTo>
                    <a:pt x="7019" y="7019"/>
                  </a:lnTo>
                  <a:close/>
                  <a:moveTo>
                    <a:pt x="7671" y="7019"/>
                  </a:moveTo>
                  <a:lnTo>
                    <a:pt x="7671" y="8324"/>
                  </a:lnTo>
                  <a:lnTo>
                    <a:pt x="8806" y="8480"/>
                  </a:lnTo>
                  <a:lnTo>
                    <a:pt x="8976" y="7176"/>
                  </a:lnTo>
                  <a:lnTo>
                    <a:pt x="7671" y="7019"/>
                  </a:lnTo>
                  <a:close/>
                  <a:moveTo>
                    <a:pt x="9628" y="7176"/>
                  </a:moveTo>
                  <a:lnTo>
                    <a:pt x="9459" y="8480"/>
                  </a:lnTo>
                  <a:lnTo>
                    <a:pt x="10763" y="8480"/>
                  </a:lnTo>
                  <a:lnTo>
                    <a:pt x="10763" y="7176"/>
                  </a:lnTo>
                  <a:close/>
                  <a:moveTo>
                    <a:pt x="11416" y="7176"/>
                  </a:moveTo>
                  <a:lnTo>
                    <a:pt x="11416" y="8480"/>
                  </a:lnTo>
                  <a:lnTo>
                    <a:pt x="12720" y="8480"/>
                  </a:lnTo>
                  <a:lnTo>
                    <a:pt x="12720" y="7176"/>
                  </a:lnTo>
                  <a:close/>
                  <a:moveTo>
                    <a:pt x="13372" y="7176"/>
                  </a:moveTo>
                  <a:lnTo>
                    <a:pt x="13372" y="8480"/>
                  </a:lnTo>
                  <a:lnTo>
                    <a:pt x="14677" y="8480"/>
                  </a:lnTo>
                  <a:lnTo>
                    <a:pt x="14677" y="7345"/>
                  </a:lnTo>
                  <a:lnTo>
                    <a:pt x="13372" y="7176"/>
                  </a:lnTo>
                  <a:close/>
                  <a:moveTo>
                    <a:pt x="15329" y="7345"/>
                  </a:moveTo>
                  <a:lnTo>
                    <a:pt x="15329" y="8650"/>
                  </a:lnTo>
                  <a:lnTo>
                    <a:pt x="16634" y="8650"/>
                  </a:lnTo>
                  <a:lnTo>
                    <a:pt x="16634" y="7345"/>
                  </a:lnTo>
                  <a:close/>
                  <a:moveTo>
                    <a:pt x="17286" y="7345"/>
                  </a:moveTo>
                  <a:lnTo>
                    <a:pt x="17286" y="8650"/>
                  </a:lnTo>
                  <a:lnTo>
                    <a:pt x="18434" y="8650"/>
                  </a:lnTo>
                  <a:lnTo>
                    <a:pt x="18591" y="7345"/>
                  </a:lnTo>
                  <a:close/>
                  <a:moveTo>
                    <a:pt x="19243" y="7345"/>
                  </a:moveTo>
                  <a:lnTo>
                    <a:pt x="19087" y="8650"/>
                  </a:lnTo>
                  <a:lnTo>
                    <a:pt x="20391" y="8650"/>
                  </a:lnTo>
                  <a:lnTo>
                    <a:pt x="20391" y="7345"/>
                  </a:lnTo>
                  <a:close/>
                  <a:moveTo>
                    <a:pt x="21044" y="7502"/>
                  </a:moveTo>
                  <a:lnTo>
                    <a:pt x="21044" y="8650"/>
                  </a:lnTo>
                  <a:lnTo>
                    <a:pt x="22348" y="8807"/>
                  </a:lnTo>
                  <a:lnTo>
                    <a:pt x="22348" y="7502"/>
                  </a:lnTo>
                  <a:close/>
                  <a:moveTo>
                    <a:pt x="23001" y="7502"/>
                  </a:moveTo>
                  <a:lnTo>
                    <a:pt x="23001" y="8807"/>
                  </a:lnTo>
                  <a:lnTo>
                    <a:pt x="24305" y="8807"/>
                  </a:lnTo>
                  <a:lnTo>
                    <a:pt x="24305" y="7502"/>
                  </a:lnTo>
                  <a:close/>
                  <a:moveTo>
                    <a:pt x="24958" y="7502"/>
                  </a:moveTo>
                  <a:lnTo>
                    <a:pt x="24958" y="8807"/>
                  </a:lnTo>
                  <a:lnTo>
                    <a:pt x="26262" y="8807"/>
                  </a:lnTo>
                  <a:lnTo>
                    <a:pt x="26262" y="7502"/>
                  </a:lnTo>
                  <a:close/>
                  <a:moveTo>
                    <a:pt x="26915" y="7672"/>
                  </a:moveTo>
                  <a:lnTo>
                    <a:pt x="26915" y="8807"/>
                  </a:lnTo>
                  <a:lnTo>
                    <a:pt x="28219" y="8976"/>
                  </a:lnTo>
                  <a:lnTo>
                    <a:pt x="28219" y="7672"/>
                  </a:lnTo>
                  <a:close/>
                  <a:moveTo>
                    <a:pt x="28871" y="7672"/>
                  </a:moveTo>
                  <a:lnTo>
                    <a:pt x="28702" y="8976"/>
                  </a:lnTo>
                  <a:lnTo>
                    <a:pt x="30007" y="8976"/>
                  </a:lnTo>
                  <a:lnTo>
                    <a:pt x="30176" y="7672"/>
                  </a:lnTo>
                  <a:close/>
                  <a:moveTo>
                    <a:pt x="30659" y="7672"/>
                  </a:moveTo>
                  <a:lnTo>
                    <a:pt x="30659" y="8976"/>
                  </a:lnTo>
                  <a:lnTo>
                    <a:pt x="31963" y="8976"/>
                  </a:lnTo>
                  <a:lnTo>
                    <a:pt x="31963" y="7672"/>
                  </a:lnTo>
                  <a:close/>
                  <a:moveTo>
                    <a:pt x="33594" y="7502"/>
                  </a:moveTo>
                  <a:cubicBezTo>
                    <a:pt x="33268" y="7502"/>
                    <a:pt x="32942" y="7672"/>
                    <a:pt x="32616" y="7672"/>
                  </a:cubicBezTo>
                  <a:lnTo>
                    <a:pt x="32785" y="8976"/>
                  </a:lnTo>
                  <a:cubicBezTo>
                    <a:pt x="33268" y="8976"/>
                    <a:pt x="33764" y="8807"/>
                    <a:pt x="34090" y="8650"/>
                  </a:cubicBezTo>
                  <a:lnTo>
                    <a:pt x="33594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3" name="Google Shape;1943;p78"/>
            <p:cNvSpPr/>
            <p:nvPr/>
          </p:nvSpPr>
          <p:spPr>
            <a:xfrm>
              <a:off x="5578847" y="1798122"/>
              <a:ext cx="576528" cy="80571"/>
            </a:xfrm>
            <a:custGeom>
              <a:avLst/>
              <a:gdLst/>
              <a:ahLst/>
              <a:cxnLst/>
              <a:rect l="l" t="t" r="r" b="b"/>
              <a:pathLst>
                <a:path w="37352" h="5220" extrusionOk="0">
                  <a:moveTo>
                    <a:pt x="32133" y="1"/>
                  </a:moveTo>
                  <a:lnTo>
                    <a:pt x="4240" y="653"/>
                  </a:lnTo>
                  <a:cubicBezTo>
                    <a:pt x="1800" y="809"/>
                    <a:pt x="0" y="2766"/>
                    <a:pt x="0" y="5219"/>
                  </a:cubicBezTo>
                  <a:lnTo>
                    <a:pt x="37352" y="5219"/>
                  </a:lnTo>
                  <a:cubicBezTo>
                    <a:pt x="37352" y="2284"/>
                    <a:pt x="34899" y="1"/>
                    <a:pt x="32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4" name="Google Shape;1944;p78"/>
            <p:cNvSpPr/>
            <p:nvPr/>
          </p:nvSpPr>
          <p:spPr>
            <a:xfrm>
              <a:off x="5568768" y="1788058"/>
              <a:ext cx="596671" cy="100698"/>
            </a:xfrm>
            <a:custGeom>
              <a:avLst/>
              <a:gdLst/>
              <a:ahLst/>
              <a:cxnLst/>
              <a:rect l="l" t="t" r="r" b="b"/>
              <a:pathLst>
                <a:path w="38657" h="6524" extrusionOk="0">
                  <a:moveTo>
                    <a:pt x="32786" y="1305"/>
                  </a:moveTo>
                  <a:cubicBezTo>
                    <a:pt x="35069" y="1305"/>
                    <a:pt x="37026" y="3092"/>
                    <a:pt x="37183" y="5219"/>
                  </a:cubicBezTo>
                  <a:lnTo>
                    <a:pt x="1305" y="5219"/>
                  </a:lnTo>
                  <a:cubicBezTo>
                    <a:pt x="1631" y="3418"/>
                    <a:pt x="3106" y="2114"/>
                    <a:pt x="4893" y="1957"/>
                  </a:cubicBezTo>
                  <a:lnTo>
                    <a:pt x="32786" y="1305"/>
                  </a:lnTo>
                  <a:close/>
                  <a:moveTo>
                    <a:pt x="32786" y="0"/>
                  </a:moveTo>
                  <a:lnTo>
                    <a:pt x="4893" y="809"/>
                  </a:lnTo>
                  <a:cubicBezTo>
                    <a:pt x="2127" y="809"/>
                    <a:pt x="1" y="3092"/>
                    <a:pt x="1" y="5871"/>
                  </a:cubicBezTo>
                  <a:cubicBezTo>
                    <a:pt x="1" y="6197"/>
                    <a:pt x="170" y="6523"/>
                    <a:pt x="653" y="6523"/>
                  </a:cubicBezTo>
                  <a:lnTo>
                    <a:pt x="38005" y="6523"/>
                  </a:lnTo>
                  <a:cubicBezTo>
                    <a:pt x="38331" y="6523"/>
                    <a:pt x="38487" y="6197"/>
                    <a:pt x="38657" y="5871"/>
                  </a:cubicBezTo>
                  <a:cubicBezTo>
                    <a:pt x="38657" y="2610"/>
                    <a:pt x="36048" y="0"/>
                    <a:pt x="3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5" name="Google Shape;1945;p78"/>
            <p:cNvSpPr/>
            <p:nvPr/>
          </p:nvSpPr>
          <p:spPr>
            <a:xfrm>
              <a:off x="5588911" y="1825704"/>
              <a:ext cx="100698" cy="98290"/>
            </a:xfrm>
            <a:custGeom>
              <a:avLst/>
              <a:gdLst/>
              <a:ahLst/>
              <a:cxnLst/>
              <a:rect l="l" t="t" r="r" b="b"/>
              <a:pathLst>
                <a:path w="6524" h="6368" extrusionOk="0">
                  <a:moveTo>
                    <a:pt x="3262" y="1"/>
                  </a:moveTo>
                  <a:cubicBezTo>
                    <a:pt x="1475" y="1"/>
                    <a:pt x="0" y="1475"/>
                    <a:pt x="0" y="3262"/>
                  </a:cubicBezTo>
                  <a:cubicBezTo>
                    <a:pt x="0" y="4893"/>
                    <a:pt x="1475" y="6368"/>
                    <a:pt x="3262" y="6368"/>
                  </a:cubicBezTo>
                  <a:cubicBezTo>
                    <a:pt x="5062" y="6368"/>
                    <a:pt x="6523" y="4893"/>
                    <a:pt x="6523" y="3262"/>
                  </a:cubicBezTo>
                  <a:cubicBezTo>
                    <a:pt x="6523" y="1475"/>
                    <a:pt x="5062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6" name="Google Shape;1946;p78"/>
            <p:cNvSpPr/>
            <p:nvPr/>
          </p:nvSpPr>
          <p:spPr>
            <a:xfrm>
              <a:off x="5588911" y="1825704"/>
              <a:ext cx="100698" cy="98290"/>
            </a:xfrm>
            <a:custGeom>
              <a:avLst/>
              <a:gdLst/>
              <a:ahLst/>
              <a:cxnLst/>
              <a:rect l="l" t="t" r="r" b="b"/>
              <a:pathLst>
                <a:path w="6524" h="6368" extrusionOk="0">
                  <a:moveTo>
                    <a:pt x="3262" y="1306"/>
                  </a:moveTo>
                  <a:cubicBezTo>
                    <a:pt x="4240" y="1306"/>
                    <a:pt x="5219" y="2127"/>
                    <a:pt x="5219" y="3262"/>
                  </a:cubicBezTo>
                  <a:cubicBezTo>
                    <a:pt x="5219" y="4241"/>
                    <a:pt x="4240" y="5063"/>
                    <a:pt x="3262" y="5063"/>
                  </a:cubicBezTo>
                  <a:cubicBezTo>
                    <a:pt x="2127" y="5063"/>
                    <a:pt x="1305" y="4241"/>
                    <a:pt x="1305" y="3262"/>
                  </a:cubicBezTo>
                  <a:cubicBezTo>
                    <a:pt x="1305" y="2127"/>
                    <a:pt x="2127" y="1306"/>
                    <a:pt x="3262" y="1306"/>
                  </a:cubicBezTo>
                  <a:close/>
                  <a:moveTo>
                    <a:pt x="3262" y="1"/>
                  </a:moveTo>
                  <a:cubicBezTo>
                    <a:pt x="1475" y="1"/>
                    <a:pt x="0" y="1475"/>
                    <a:pt x="0" y="3262"/>
                  </a:cubicBezTo>
                  <a:cubicBezTo>
                    <a:pt x="0" y="4893"/>
                    <a:pt x="1475" y="6368"/>
                    <a:pt x="3262" y="6368"/>
                  </a:cubicBezTo>
                  <a:cubicBezTo>
                    <a:pt x="5062" y="6368"/>
                    <a:pt x="6523" y="4893"/>
                    <a:pt x="6523" y="3262"/>
                  </a:cubicBezTo>
                  <a:cubicBezTo>
                    <a:pt x="6523" y="1475"/>
                    <a:pt x="5062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7" name="Google Shape;1947;p78"/>
            <p:cNvSpPr/>
            <p:nvPr/>
          </p:nvSpPr>
          <p:spPr>
            <a:xfrm>
              <a:off x="6417138" y="1825704"/>
              <a:ext cx="98089" cy="98290"/>
            </a:xfrm>
            <a:custGeom>
              <a:avLst/>
              <a:gdLst/>
              <a:ahLst/>
              <a:cxnLst/>
              <a:rect l="l" t="t" r="r" b="b"/>
              <a:pathLst>
                <a:path w="6355" h="6368" extrusionOk="0">
                  <a:moveTo>
                    <a:pt x="3093" y="1"/>
                  </a:moveTo>
                  <a:cubicBezTo>
                    <a:pt x="1462" y="1"/>
                    <a:pt x="1" y="1475"/>
                    <a:pt x="1" y="3262"/>
                  </a:cubicBezTo>
                  <a:cubicBezTo>
                    <a:pt x="1" y="4893"/>
                    <a:pt x="1462" y="6368"/>
                    <a:pt x="3093" y="6368"/>
                  </a:cubicBezTo>
                  <a:cubicBezTo>
                    <a:pt x="4893" y="6368"/>
                    <a:pt x="6354" y="4893"/>
                    <a:pt x="6354" y="3262"/>
                  </a:cubicBezTo>
                  <a:cubicBezTo>
                    <a:pt x="6354" y="1475"/>
                    <a:pt x="4893" y="1"/>
                    <a:pt x="3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8" name="Google Shape;1948;p78"/>
            <p:cNvSpPr/>
            <p:nvPr/>
          </p:nvSpPr>
          <p:spPr>
            <a:xfrm>
              <a:off x="6417138" y="1825704"/>
              <a:ext cx="98089" cy="98290"/>
            </a:xfrm>
            <a:custGeom>
              <a:avLst/>
              <a:gdLst/>
              <a:ahLst/>
              <a:cxnLst/>
              <a:rect l="l" t="t" r="r" b="b"/>
              <a:pathLst>
                <a:path w="6355" h="6368" extrusionOk="0">
                  <a:moveTo>
                    <a:pt x="3093" y="1306"/>
                  </a:moveTo>
                  <a:cubicBezTo>
                    <a:pt x="4241" y="1306"/>
                    <a:pt x="5050" y="2127"/>
                    <a:pt x="5050" y="3262"/>
                  </a:cubicBezTo>
                  <a:cubicBezTo>
                    <a:pt x="5050" y="4241"/>
                    <a:pt x="4241" y="5063"/>
                    <a:pt x="3093" y="5063"/>
                  </a:cubicBezTo>
                  <a:cubicBezTo>
                    <a:pt x="2114" y="5063"/>
                    <a:pt x="1305" y="4241"/>
                    <a:pt x="1305" y="3262"/>
                  </a:cubicBezTo>
                  <a:cubicBezTo>
                    <a:pt x="1305" y="2127"/>
                    <a:pt x="2114" y="1306"/>
                    <a:pt x="3093" y="1306"/>
                  </a:cubicBezTo>
                  <a:close/>
                  <a:moveTo>
                    <a:pt x="3093" y="1"/>
                  </a:moveTo>
                  <a:cubicBezTo>
                    <a:pt x="1462" y="1"/>
                    <a:pt x="1" y="1475"/>
                    <a:pt x="1" y="3262"/>
                  </a:cubicBezTo>
                  <a:cubicBezTo>
                    <a:pt x="1" y="4893"/>
                    <a:pt x="1462" y="6368"/>
                    <a:pt x="3093" y="6368"/>
                  </a:cubicBezTo>
                  <a:cubicBezTo>
                    <a:pt x="4893" y="6368"/>
                    <a:pt x="6354" y="4893"/>
                    <a:pt x="6354" y="3262"/>
                  </a:cubicBezTo>
                  <a:cubicBezTo>
                    <a:pt x="6354" y="1475"/>
                    <a:pt x="4893" y="1"/>
                    <a:pt x="3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49" name="Google Shape;1949;p78"/>
            <p:cNvSpPr/>
            <p:nvPr/>
          </p:nvSpPr>
          <p:spPr>
            <a:xfrm>
              <a:off x="5619117" y="1503514"/>
              <a:ext cx="724936" cy="390274"/>
            </a:xfrm>
            <a:custGeom>
              <a:avLst/>
              <a:gdLst/>
              <a:ahLst/>
              <a:cxnLst/>
              <a:rect l="l" t="t" r="r" b="b"/>
              <a:pathLst>
                <a:path w="46967" h="25285" extrusionOk="0">
                  <a:moveTo>
                    <a:pt x="43053" y="2610"/>
                  </a:moveTo>
                  <a:lnTo>
                    <a:pt x="28376" y="22832"/>
                  </a:lnTo>
                  <a:lnTo>
                    <a:pt x="4084" y="22832"/>
                  </a:lnTo>
                  <a:lnTo>
                    <a:pt x="20222" y="2610"/>
                  </a:lnTo>
                  <a:close/>
                  <a:moveTo>
                    <a:pt x="19739" y="1"/>
                  </a:moveTo>
                  <a:cubicBezTo>
                    <a:pt x="19244" y="1"/>
                    <a:pt x="18917" y="170"/>
                    <a:pt x="18761" y="497"/>
                  </a:cubicBezTo>
                  <a:lnTo>
                    <a:pt x="326" y="23328"/>
                  </a:lnTo>
                  <a:cubicBezTo>
                    <a:pt x="0" y="23654"/>
                    <a:pt x="0" y="24136"/>
                    <a:pt x="170" y="24632"/>
                  </a:cubicBezTo>
                  <a:cubicBezTo>
                    <a:pt x="496" y="25115"/>
                    <a:pt x="822" y="25285"/>
                    <a:pt x="1475" y="25285"/>
                  </a:cubicBezTo>
                  <a:lnTo>
                    <a:pt x="29028" y="25285"/>
                  </a:lnTo>
                  <a:cubicBezTo>
                    <a:pt x="29354" y="25285"/>
                    <a:pt x="29850" y="25115"/>
                    <a:pt x="30007" y="24789"/>
                  </a:cubicBezTo>
                  <a:lnTo>
                    <a:pt x="46641" y="2127"/>
                  </a:lnTo>
                  <a:cubicBezTo>
                    <a:pt x="46967" y="1632"/>
                    <a:pt x="46967" y="1149"/>
                    <a:pt x="46810" y="653"/>
                  </a:cubicBezTo>
                  <a:cubicBezTo>
                    <a:pt x="46641" y="327"/>
                    <a:pt x="46158" y="1"/>
                    <a:pt x="45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0" name="Google Shape;1950;p78"/>
            <p:cNvSpPr/>
            <p:nvPr/>
          </p:nvSpPr>
          <p:spPr>
            <a:xfrm>
              <a:off x="5875863" y="1443101"/>
              <a:ext cx="209036" cy="440623"/>
            </a:xfrm>
            <a:custGeom>
              <a:avLst/>
              <a:gdLst/>
              <a:ahLst/>
              <a:cxnLst/>
              <a:rect l="l" t="t" r="r" b="b"/>
              <a:pathLst>
                <a:path w="13543" h="28547" extrusionOk="0">
                  <a:moveTo>
                    <a:pt x="2283" y="1"/>
                  </a:moveTo>
                  <a:lnTo>
                    <a:pt x="0" y="979"/>
                  </a:lnTo>
                  <a:lnTo>
                    <a:pt x="11259" y="28546"/>
                  </a:lnTo>
                  <a:lnTo>
                    <a:pt x="13542" y="27568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1" name="Google Shape;1951;p78"/>
            <p:cNvSpPr/>
            <p:nvPr/>
          </p:nvSpPr>
          <p:spPr>
            <a:xfrm>
              <a:off x="6150328" y="1287053"/>
              <a:ext cx="161111" cy="58005"/>
            </a:xfrm>
            <a:custGeom>
              <a:avLst/>
              <a:gdLst/>
              <a:ahLst/>
              <a:cxnLst/>
              <a:rect l="l" t="t" r="r" b="b"/>
              <a:pathLst>
                <a:path w="10438" h="3758" extrusionOk="0">
                  <a:moveTo>
                    <a:pt x="1957" y="0"/>
                  </a:moveTo>
                  <a:cubicBezTo>
                    <a:pt x="809" y="0"/>
                    <a:pt x="0" y="822"/>
                    <a:pt x="0" y="1957"/>
                  </a:cubicBezTo>
                  <a:cubicBezTo>
                    <a:pt x="0" y="2935"/>
                    <a:pt x="809" y="3757"/>
                    <a:pt x="1957" y="3757"/>
                  </a:cubicBezTo>
                  <a:lnTo>
                    <a:pt x="8481" y="3757"/>
                  </a:lnTo>
                  <a:cubicBezTo>
                    <a:pt x="9616" y="3757"/>
                    <a:pt x="10437" y="2935"/>
                    <a:pt x="10437" y="1957"/>
                  </a:cubicBezTo>
                  <a:cubicBezTo>
                    <a:pt x="10437" y="822"/>
                    <a:pt x="9616" y="0"/>
                    <a:pt x="8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2" name="Google Shape;1952;p78"/>
            <p:cNvSpPr/>
            <p:nvPr/>
          </p:nvSpPr>
          <p:spPr>
            <a:xfrm>
              <a:off x="6006752" y="1815640"/>
              <a:ext cx="118417" cy="118417"/>
            </a:xfrm>
            <a:custGeom>
              <a:avLst/>
              <a:gdLst/>
              <a:ahLst/>
              <a:cxnLst/>
              <a:rect l="l" t="t" r="r" b="b"/>
              <a:pathLst>
                <a:path w="7672" h="7672" extrusionOk="0">
                  <a:moveTo>
                    <a:pt x="3914" y="1"/>
                  </a:moveTo>
                  <a:cubicBezTo>
                    <a:pt x="1801" y="1"/>
                    <a:pt x="0" y="1801"/>
                    <a:pt x="0" y="3914"/>
                  </a:cubicBezTo>
                  <a:cubicBezTo>
                    <a:pt x="0" y="6041"/>
                    <a:pt x="1801" y="7672"/>
                    <a:pt x="3914" y="7672"/>
                  </a:cubicBezTo>
                  <a:cubicBezTo>
                    <a:pt x="6041" y="7672"/>
                    <a:pt x="7672" y="6041"/>
                    <a:pt x="7672" y="3914"/>
                  </a:cubicBezTo>
                  <a:cubicBezTo>
                    <a:pt x="7672" y="1801"/>
                    <a:pt x="6041" y="1"/>
                    <a:pt x="3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3" name="Google Shape;1953;p78"/>
            <p:cNvSpPr/>
            <p:nvPr/>
          </p:nvSpPr>
          <p:spPr>
            <a:xfrm>
              <a:off x="5996688" y="1805577"/>
              <a:ext cx="138545" cy="138560"/>
            </a:xfrm>
            <a:custGeom>
              <a:avLst/>
              <a:gdLst/>
              <a:ahLst/>
              <a:cxnLst/>
              <a:rect l="l" t="t" r="r" b="b"/>
              <a:pathLst>
                <a:path w="8976" h="8977" extrusionOk="0">
                  <a:moveTo>
                    <a:pt x="4566" y="1305"/>
                  </a:moveTo>
                  <a:cubicBezTo>
                    <a:pt x="6367" y="1305"/>
                    <a:pt x="7828" y="2779"/>
                    <a:pt x="7828" y="4566"/>
                  </a:cubicBezTo>
                  <a:cubicBezTo>
                    <a:pt x="7828" y="6197"/>
                    <a:pt x="6367" y="7672"/>
                    <a:pt x="4566" y="7672"/>
                  </a:cubicBezTo>
                  <a:cubicBezTo>
                    <a:pt x="2779" y="7672"/>
                    <a:pt x="1305" y="6197"/>
                    <a:pt x="1305" y="4566"/>
                  </a:cubicBezTo>
                  <a:cubicBezTo>
                    <a:pt x="1305" y="2779"/>
                    <a:pt x="2779" y="1305"/>
                    <a:pt x="4566" y="1305"/>
                  </a:cubicBezTo>
                  <a:close/>
                  <a:moveTo>
                    <a:pt x="4566" y="0"/>
                  </a:moveTo>
                  <a:cubicBezTo>
                    <a:pt x="2127" y="0"/>
                    <a:pt x="0" y="1957"/>
                    <a:pt x="0" y="4566"/>
                  </a:cubicBezTo>
                  <a:cubicBezTo>
                    <a:pt x="0" y="7019"/>
                    <a:pt x="2127" y="8976"/>
                    <a:pt x="4566" y="8976"/>
                  </a:cubicBezTo>
                  <a:cubicBezTo>
                    <a:pt x="7019" y="8976"/>
                    <a:pt x="8976" y="7019"/>
                    <a:pt x="8976" y="4566"/>
                  </a:cubicBezTo>
                  <a:cubicBezTo>
                    <a:pt x="8976" y="1957"/>
                    <a:pt x="7019" y="0"/>
                    <a:pt x="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4" name="Google Shape;1954;p78"/>
            <p:cNvSpPr/>
            <p:nvPr/>
          </p:nvSpPr>
          <p:spPr>
            <a:xfrm>
              <a:off x="5838202" y="1425582"/>
              <a:ext cx="130904" cy="50364"/>
            </a:xfrm>
            <a:custGeom>
              <a:avLst/>
              <a:gdLst/>
              <a:ahLst/>
              <a:cxnLst/>
              <a:rect l="l" t="t" r="r" b="b"/>
              <a:pathLst>
                <a:path w="8481" h="3263" extrusionOk="0">
                  <a:moveTo>
                    <a:pt x="1" y="1"/>
                  </a:moveTo>
                  <a:lnTo>
                    <a:pt x="1" y="3262"/>
                  </a:lnTo>
                  <a:lnTo>
                    <a:pt x="7828" y="1306"/>
                  </a:lnTo>
                  <a:cubicBezTo>
                    <a:pt x="8481" y="1136"/>
                    <a:pt x="8481" y="1"/>
                    <a:pt x="7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5" name="Google Shape;1955;p78"/>
            <p:cNvSpPr/>
            <p:nvPr/>
          </p:nvSpPr>
          <p:spPr>
            <a:xfrm>
              <a:off x="5818074" y="1407863"/>
              <a:ext cx="168550" cy="88226"/>
            </a:xfrm>
            <a:custGeom>
              <a:avLst/>
              <a:gdLst/>
              <a:ahLst/>
              <a:cxnLst/>
              <a:rect l="l" t="t" r="r" b="b"/>
              <a:pathLst>
                <a:path w="10920" h="5716" extrusionOk="0">
                  <a:moveTo>
                    <a:pt x="3914" y="2454"/>
                  </a:moveTo>
                  <a:lnTo>
                    <a:pt x="2609" y="2780"/>
                  </a:lnTo>
                  <a:lnTo>
                    <a:pt x="2609" y="2454"/>
                  </a:lnTo>
                  <a:close/>
                  <a:moveTo>
                    <a:pt x="1305" y="1"/>
                  </a:moveTo>
                  <a:cubicBezTo>
                    <a:pt x="652" y="1"/>
                    <a:pt x="0" y="497"/>
                    <a:pt x="0" y="1149"/>
                  </a:cubicBezTo>
                  <a:lnTo>
                    <a:pt x="0" y="4410"/>
                  </a:lnTo>
                  <a:cubicBezTo>
                    <a:pt x="0" y="4893"/>
                    <a:pt x="157" y="5219"/>
                    <a:pt x="483" y="5545"/>
                  </a:cubicBezTo>
                  <a:cubicBezTo>
                    <a:pt x="809" y="5715"/>
                    <a:pt x="979" y="5715"/>
                    <a:pt x="1305" y="5715"/>
                  </a:cubicBezTo>
                  <a:lnTo>
                    <a:pt x="1631" y="5715"/>
                  </a:lnTo>
                  <a:lnTo>
                    <a:pt x="9459" y="3758"/>
                  </a:lnTo>
                  <a:cubicBezTo>
                    <a:pt x="10437" y="3432"/>
                    <a:pt x="10920" y="2610"/>
                    <a:pt x="10920" y="1632"/>
                  </a:cubicBezTo>
                  <a:cubicBezTo>
                    <a:pt x="10763" y="653"/>
                    <a:pt x="9941" y="1"/>
                    <a:pt x="8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6" name="Google Shape;1956;p78"/>
            <p:cNvSpPr/>
            <p:nvPr/>
          </p:nvSpPr>
          <p:spPr>
            <a:xfrm>
              <a:off x="6067165" y="1876053"/>
              <a:ext cx="15" cy="115809"/>
            </a:xfrm>
            <a:custGeom>
              <a:avLst/>
              <a:gdLst/>
              <a:ahLst/>
              <a:cxnLst/>
              <a:rect l="l" t="t" r="r" b="b"/>
              <a:pathLst>
                <a:path w="1" h="7503" extrusionOk="0">
                  <a:moveTo>
                    <a:pt x="0" y="0"/>
                  </a:moveTo>
                  <a:lnTo>
                    <a:pt x="0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7" name="Google Shape;1957;p78"/>
            <p:cNvSpPr/>
            <p:nvPr/>
          </p:nvSpPr>
          <p:spPr>
            <a:xfrm>
              <a:off x="6057085" y="1865989"/>
              <a:ext cx="20158" cy="135936"/>
            </a:xfrm>
            <a:custGeom>
              <a:avLst/>
              <a:gdLst/>
              <a:ahLst/>
              <a:cxnLst/>
              <a:rect l="l" t="t" r="r" b="b"/>
              <a:pathLst>
                <a:path w="1306" h="8807" extrusionOk="0">
                  <a:moveTo>
                    <a:pt x="653" y="0"/>
                  </a:moveTo>
                  <a:cubicBezTo>
                    <a:pt x="327" y="0"/>
                    <a:pt x="1" y="170"/>
                    <a:pt x="1" y="652"/>
                  </a:cubicBezTo>
                  <a:lnTo>
                    <a:pt x="1" y="8154"/>
                  </a:lnTo>
                  <a:cubicBezTo>
                    <a:pt x="1" y="8650"/>
                    <a:pt x="327" y="8806"/>
                    <a:pt x="653" y="8806"/>
                  </a:cubicBezTo>
                  <a:cubicBezTo>
                    <a:pt x="979" y="8806"/>
                    <a:pt x="1306" y="8650"/>
                    <a:pt x="1306" y="8154"/>
                  </a:cubicBezTo>
                  <a:lnTo>
                    <a:pt x="1306" y="652"/>
                  </a:lnTo>
                  <a:cubicBezTo>
                    <a:pt x="1306" y="170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8" name="Google Shape;1958;p78"/>
            <p:cNvSpPr/>
            <p:nvPr/>
          </p:nvSpPr>
          <p:spPr>
            <a:xfrm>
              <a:off x="5989233" y="1971704"/>
              <a:ext cx="98074" cy="40285"/>
            </a:xfrm>
            <a:custGeom>
              <a:avLst/>
              <a:gdLst/>
              <a:ahLst/>
              <a:cxnLst/>
              <a:rect l="l" t="t" r="r" b="b"/>
              <a:pathLst>
                <a:path w="6354" h="2610" extrusionOk="0">
                  <a:moveTo>
                    <a:pt x="1305" y="0"/>
                  </a:moveTo>
                  <a:cubicBezTo>
                    <a:pt x="653" y="0"/>
                    <a:pt x="0" y="653"/>
                    <a:pt x="0" y="1305"/>
                  </a:cubicBezTo>
                  <a:cubicBezTo>
                    <a:pt x="0" y="2127"/>
                    <a:pt x="653" y="2610"/>
                    <a:pt x="1305" y="2610"/>
                  </a:cubicBezTo>
                  <a:lnTo>
                    <a:pt x="5049" y="2610"/>
                  </a:lnTo>
                  <a:cubicBezTo>
                    <a:pt x="5702" y="2610"/>
                    <a:pt x="6354" y="2127"/>
                    <a:pt x="6354" y="1305"/>
                  </a:cubicBezTo>
                  <a:cubicBezTo>
                    <a:pt x="6354" y="653"/>
                    <a:pt x="5702" y="0"/>
                    <a:pt x="5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59" name="Google Shape;1959;p78"/>
            <p:cNvSpPr/>
            <p:nvPr/>
          </p:nvSpPr>
          <p:spPr>
            <a:xfrm>
              <a:off x="5619117" y="1855910"/>
              <a:ext cx="40285" cy="37877"/>
            </a:xfrm>
            <a:custGeom>
              <a:avLst/>
              <a:gdLst/>
              <a:ahLst/>
              <a:cxnLst/>
              <a:rect l="l" t="t" r="r" b="b"/>
              <a:pathLst>
                <a:path w="2610" h="2454" extrusionOk="0">
                  <a:moveTo>
                    <a:pt x="1305" y="1"/>
                  </a:moveTo>
                  <a:cubicBezTo>
                    <a:pt x="653" y="1"/>
                    <a:pt x="0" y="497"/>
                    <a:pt x="0" y="1305"/>
                  </a:cubicBezTo>
                  <a:cubicBezTo>
                    <a:pt x="0" y="1958"/>
                    <a:pt x="653" y="2454"/>
                    <a:pt x="1305" y="2454"/>
                  </a:cubicBezTo>
                  <a:cubicBezTo>
                    <a:pt x="1957" y="2454"/>
                    <a:pt x="2610" y="1958"/>
                    <a:pt x="2610" y="1305"/>
                  </a:cubicBezTo>
                  <a:cubicBezTo>
                    <a:pt x="2610" y="497"/>
                    <a:pt x="1957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0" name="Google Shape;1960;p78"/>
            <p:cNvSpPr/>
            <p:nvPr/>
          </p:nvSpPr>
          <p:spPr>
            <a:xfrm>
              <a:off x="6261074" y="1297117"/>
              <a:ext cx="226555" cy="596671"/>
            </a:xfrm>
            <a:custGeom>
              <a:avLst/>
              <a:gdLst/>
              <a:ahLst/>
              <a:cxnLst/>
              <a:rect l="l" t="t" r="r" b="b"/>
              <a:pathLst>
                <a:path w="14678" h="38657" extrusionOk="0">
                  <a:moveTo>
                    <a:pt x="1306" y="0"/>
                  </a:moveTo>
                  <a:cubicBezTo>
                    <a:pt x="653" y="0"/>
                    <a:pt x="1" y="496"/>
                    <a:pt x="1" y="1305"/>
                  </a:cubicBezTo>
                  <a:cubicBezTo>
                    <a:pt x="1" y="1957"/>
                    <a:pt x="653" y="2453"/>
                    <a:pt x="1306" y="2453"/>
                  </a:cubicBezTo>
                  <a:lnTo>
                    <a:pt x="5546" y="2453"/>
                  </a:lnTo>
                  <a:lnTo>
                    <a:pt x="5546" y="4567"/>
                  </a:lnTo>
                  <a:cubicBezTo>
                    <a:pt x="5546" y="5545"/>
                    <a:pt x="4724" y="6367"/>
                    <a:pt x="3589" y="6523"/>
                  </a:cubicBezTo>
                  <a:lnTo>
                    <a:pt x="1306" y="6523"/>
                  </a:lnTo>
                  <a:cubicBezTo>
                    <a:pt x="810" y="6523"/>
                    <a:pt x="484" y="6693"/>
                    <a:pt x="157" y="7019"/>
                  </a:cubicBezTo>
                  <a:cubicBezTo>
                    <a:pt x="1" y="7345"/>
                    <a:pt x="1" y="7828"/>
                    <a:pt x="157" y="8154"/>
                  </a:cubicBezTo>
                  <a:lnTo>
                    <a:pt x="12069" y="38004"/>
                  </a:lnTo>
                  <a:cubicBezTo>
                    <a:pt x="12225" y="38487"/>
                    <a:pt x="12721" y="38657"/>
                    <a:pt x="13204" y="38657"/>
                  </a:cubicBezTo>
                  <a:lnTo>
                    <a:pt x="13700" y="38657"/>
                  </a:lnTo>
                  <a:cubicBezTo>
                    <a:pt x="14352" y="38330"/>
                    <a:pt x="14678" y="37678"/>
                    <a:pt x="14508" y="37026"/>
                  </a:cubicBezTo>
                  <a:lnTo>
                    <a:pt x="3262" y="8976"/>
                  </a:lnTo>
                  <a:lnTo>
                    <a:pt x="3589" y="8976"/>
                  </a:lnTo>
                  <a:cubicBezTo>
                    <a:pt x="6028" y="8976"/>
                    <a:pt x="8155" y="7019"/>
                    <a:pt x="8155" y="4567"/>
                  </a:cubicBezTo>
                  <a:lnTo>
                    <a:pt x="8155" y="1305"/>
                  </a:lnTo>
                  <a:cubicBezTo>
                    <a:pt x="8155" y="496"/>
                    <a:pt x="7503" y="0"/>
                    <a:pt x="6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1" name="Google Shape;1961;p78"/>
            <p:cNvSpPr/>
            <p:nvPr/>
          </p:nvSpPr>
          <p:spPr>
            <a:xfrm>
              <a:off x="6447344" y="1855910"/>
              <a:ext cx="37677" cy="37877"/>
            </a:xfrm>
            <a:custGeom>
              <a:avLst/>
              <a:gdLst/>
              <a:ahLst/>
              <a:cxnLst/>
              <a:rect l="l" t="t" r="r" b="b"/>
              <a:pathLst>
                <a:path w="2441" h="2454" extrusionOk="0">
                  <a:moveTo>
                    <a:pt x="1136" y="1"/>
                  </a:moveTo>
                  <a:cubicBezTo>
                    <a:pt x="483" y="1"/>
                    <a:pt x="1" y="497"/>
                    <a:pt x="1" y="1305"/>
                  </a:cubicBezTo>
                  <a:cubicBezTo>
                    <a:pt x="1" y="1958"/>
                    <a:pt x="483" y="2454"/>
                    <a:pt x="1136" y="2454"/>
                  </a:cubicBezTo>
                  <a:cubicBezTo>
                    <a:pt x="1958" y="2454"/>
                    <a:pt x="2440" y="1958"/>
                    <a:pt x="2440" y="1305"/>
                  </a:cubicBezTo>
                  <a:cubicBezTo>
                    <a:pt x="2440" y="497"/>
                    <a:pt x="1958" y="1"/>
                    <a:pt x="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962" name="Google Shape;1962;p78"/>
          <p:cNvGrpSpPr/>
          <p:nvPr/>
        </p:nvGrpSpPr>
        <p:grpSpPr>
          <a:xfrm>
            <a:off x="3855446" y="2477740"/>
            <a:ext cx="1228364" cy="802882"/>
            <a:chOff x="3998087" y="2477740"/>
            <a:chExt cx="1228364" cy="802882"/>
          </a:xfrm>
        </p:grpSpPr>
        <p:sp>
          <p:nvSpPr>
            <p:cNvPr id="1963" name="Google Shape;1963;p78"/>
            <p:cNvSpPr/>
            <p:nvPr/>
          </p:nvSpPr>
          <p:spPr>
            <a:xfrm>
              <a:off x="3998087" y="2777179"/>
              <a:ext cx="501020" cy="501036"/>
            </a:xfrm>
            <a:custGeom>
              <a:avLst/>
              <a:gdLst/>
              <a:ahLst/>
              <a:cxnLst/>
              <a:rect l="l" t="t" r="r" b="b"/>
              <a:pathLst>
                <a:path w="32460" h="32461" extrusionOk="0">
                  <a:moveTo>
                    <a:pt x="16308" y="2610"/>
                  </a:moveTo>
                  <a:cubicBezTo>
                    <a:pt x="23810" y="2610"/>
                    <a:pt x="29850" y="8807"/>
                    <a:pt x="29850" y="16309"/>
                  </a:cubicBezTo>
                  <a:cubicBezTo>
                    <a:pt x="29850" y="23810"/>
                    <a:pt x="23810" y="30007"/>
                    <a:pt x="16308" y="30007"/>
                  </a:cubicBezTo>
                  <a:cubicBezTo>
                    <a:pt x="8650" y="30007"/>
                    <a:pt x="2610" y="23810"/>
                    <a:pt x="2610" y="16309"/>
                  </a:cubicBezTo>
                  <a:cubicBezTo>
                    <a:pt x="2610" y="8807"/>
                    <a:pt x="8650" y="2610"/>
                    <a:pt x="16308" y="2610"/>
                  </a:cubicBezTo>
                  <a:close/>
                  <a:moveTo>
                    <a:pt x="16308" y="1"/>
                  </a:moveTo>
                  <a:cubicBezTo>
                    <a:pt x="7346" y="1"/>
                    <a:pt x="1" y="7346"/>
                    <a:pt x="1" y="16309"/>
                  </a:cubicBezTo>
                  <a:cubicBezTo>
                    <a:pt x="1" y="25285"/>
                    <a:pt x="7346" y="32460"/>
                    <a:pt x="16308" y="32460"/>
                  </a:cubicBezTo>
                  <a:cubicBezTo>
                    <a:pt x="25284" y="32460"/>
                    <a:pt x="32460" y="25285"/>
                    <a:pt x="32460" y="16309"/>
                  </a:cubicBezTo>
                  <a:cubicBezTo>
                    <a:pt x="32460" y="7346"/>
                    <a:pt x="25284" y="1"/>
                    <a:pt x="16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4" name="Google Shape;1964;p78"/>
            <p:cNvSpPr/>
            <p:nvPr/>
          </p:nvSpPr>
          <p:spPr>
            <a:xfrm>
              <a:off x="4244770" y="2777179"/>
              <a:ext cx="10079" cy="503443"/>
            </a:xfrm>
            <a:custGeom>
              <a:avLst/>
              <a:gdLst/>
              <a:ahLst/>
              <a:cxnLst/>
              <a:rect l="l" t="t" r="r" b="b"/>
              <a:pathLst>
                <a:path w="653" h="32617" extrusionOk="0">
                  <a:moveTo>
                    <a:pt x="326" y="1"/>
                  </a:moveTo>
                  <a:cubicBezTo>
                    <a:pt x="170" y="1"/>
                    <a:pt x="0" y="170"/>
                    <a:pt x="0" y="327"/>
                  </a:cubicBezTo>
                  <a:lnTo>
                    <a:pt x="0" y="32290"/>
                  </a:lnTo>
                  <a:cubicBezTo>
                    <a:pt x="0" y="32460"/>
                    <a:pt x="170" y="32617"/>
                    <a:pt x="326" y="32617"/>
                  </a:cubicBezTo>
                  <a:cubicBezTo>
                    <a:pt x="496" y="32617"/>
                    <a:pt x="653" y="32460"/>
                    <a:pt x="653" y="32290"/>
                  </a:cubicBezTo>
                  <a:lnTo>
                    <a:pt x="653" y="327"/>
                  </a:lnTo>
                  <a:cubicBezTo>
                    <a:pt x="653" y="170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5" name="Google Shape;1965;p78"/>
            <p:cNvSpPr/>
            <p:nvPr/>
          </p:nvSpPr>
          <p:spPr>
            <a:xfrm>
              <a:off x="3998087" y="3023861"/>
              <a:ext cx="501020" cy="10079"/>
            </a:xfrm>
            <a:custGeom>
              <a:avLst/>
              <a:gdLst/>
              <a:ahLst/>
              <a:cxnLst/>
              <a:rect l="l" t="t" r="r" b="b"/>
              <a:pathLst>
                <a:path w="32460" h="653" extrusionOk="0">
                  <a:moveTo>
                    <a:pt x="327" y="1"/>
                  </a:moveTo>
                  <a:cubicBezTo>
                    <a:pt x="170" y="1"/>
                    <a:pt x="1" y="170"/>
                    <a:pt x="1" y="327"/>
                  </a:cubicBezTo>
                  <a:cubicBezTo>
                    <a:pt x="1" y="496"/>
                    <a:pt x="170" y="653"/>
                    <a:pt x="327" y="653"/>
                  </a:cubicBezTo>
                  <a:lnTo>
                    <a:pt x="32134" y="653"/>
                  </a:lnTo>
                  <a:cubicBezTo>
                    <a:pt x="32290" y="653"/>
                    <a:pt x="32460" y="496"/>
                    <a:pt x="32460" y="327"/>
                  </a:cubicBezTo>
                  <a:cubicBezTo>
                    <a:pt x="32460" y="170"/>
                    <a:pt x="32290" y="1"/>
                    <a:pt x="32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6" name="Google Shape;1966;p78"/>
            <p:cNvSpPr/>
            <p:nvPr/>
          </p:nvSpPr>
          <p:spPr>
            <a:xfrm>
              <a:off x="4068564" y="2850279"/>
              <a:ext cx="360068" cy="357444"/>
            </a:xfrm>
            <a:custGeom>
              <a:avLst/>
              <a:gdLst/>
              <a:ahLst/>
              <a:cxnLst/>
              <a:rect l="l" t="t" r="r" b="b"/>
              <a:pathLst>
                <a:path w="23328" h="23158" extrusionOk="0">
                  <a:moveTo>
                    <a:pt x="170" y="1"/>
                  </a:moveTo>
                  <a:cubicBezTo>
                    <a:pt x="1" y="157"/>
                    <a:pt x="1" y="327"/>
                    <a:pt x="170" y="483"/>
                  </a:cubicBezTo>
                  <a:lnTo>
                    <a:pt x="22675" y="22988"/>
                  </a:lnTo>
                  <a:cubicBezTo>
                    <a:pt x="22832" y="23158"/>
                    <a:pt x="22832" y="23158"/>
                    <a:pt x="23001" y="23158"/>
                  </a:cubicBezTo>
                  <a:cubicBezTo>
                    <a:pt x="23001" y="23158"/>
                    <a:pt x="23158" y="23158"/>
                    <a:pt x="23158" y="22988"/>
                  </a:cubicBezTo>
                  <a:cubicBezTo>
                    <a:pt x="23328" y="22988"/>
                    <a:pt x="23328" y="22662"/>
                    <a:pt x="23158" y="22662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7" name="Google Shape;1967;p78"/>
            <p:cNvSpPr/>
            <p:nvPr/>
          </p:nvSpPr>
          <p:spPr>
            <a:xfrm>
              <a:off x="4068564" y="2850279"/>
              <a:ext cx="360068" cy="357444"/>
            </a:xfrm>
            <a:custGeom>
              <a:avLst/>
              <a:gdLst/>
              <a:ahLst/>
              <a:cxnLst/>
              <a:rect l="l" t="t" r="r" b="b"/>
              <a:pathLst>
                <a:path w="23328" h="23158" extrusionOk="0">
                  <a:moveTo>
                    <a:pt x="22675" y="1"/>
                  </a:moveTo>
                  <a:lnTo>
                    <a:pt x="170" y="22662"/>
                  </a:lnTo>
                  <a:cubicBezTo>
                    <a:pt x="1" y="22662"/>
                    <a:pt x="1" y="22988"/>
                    <a:pt x="170" y="22988"/>
                  </a:cubicBezTo>
                  <a:cubicBezTo>
                    <a:pt x="170" y="23158"/>
                    <a:pt x="327" y="23158"/>
                    <a:pt x="327" y="23158"/>
                  </a:cubicBezTo>
                  <a:cubicBezTo>
                    <a:pt x="496" y="23158"/>
                    <a:pt x="496" y="23158"/>
                    <a:pt x="653" y="22988"/>
                  </a:cubicBezTo>
                  <a:lnTo>
                    <a:pt x="23158" y="483"/>
                  </a:lnTo>
                  <a:cubicBezTo>
                    <a:pt x="23328" y="327"/>
                    <a:pt x="23328" y="157"/>
                    <a:pt x="23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8" name="Google Shape;1968;p78"/>
            <p:cNvSpPr/>
            <p:nvPr/>
          </p:nvSpPr>
          <p:spPr>
            <a:xfrm>
              <a:off x="4725632" y="2777179"/>
              <a:ext cx="500819" cy="501036"/>
            </a:xfrm>
            <a:custGeom>
              <a:avLst/>
              <a:gdLst/>
              <a:ahLst/>
              <a:cxnLst/>
              <a:rect l="l" t="t" r="r" b="b"/>
              <a:pathLst>
                <a:path w="32447" h="32461" extrusionOk="0">
                  <a:moveTo>
                    <a:pt x="16139" y="2610"/>
                  </a:moveTo>
                  <a:cubicBezTo>
                    <a:pt x="23641" y="2610"/>
                    <a:pt x="29838" y="8807"/>
                    <a:pt x="29838" y="16309"/>
                  </a:cubicBezTo>
                  <a:cubicBezTo>
                    <a:pt x="29838" y="23810"/>
                    <a:pt x="23641" y="30007"/>
                    <a:pt x="16139" y="30007"/>
                  </a:cubicBezTo>
                  <a:cubicBezTo>
                    <a:pt x="8637" y="30007"/>
                    <a:pt x="2440" y="23810"/>
                    <a:pt x="2440" y="16309"/>
                  </a:cubicBezTo>
                  <a:cubicBezTo>
                    <a:pt x="2440" y="8807"/>
                    <a:pt x="8637" y="2610"/>
                    <a:pt x="16139" y="2610"/>
                  </a:cubicBezTo>
                  <a:close/>
                  <a:moveTo>
                    <a:pt x="16139" y="1"/>
                  </a:moveTo>
                  <a:cubicBezTo>
                    <a:pt x="7176" y="1"/>
                    <a:pt x="1" y="7346"/>
                    <a:pt x="1" y="16309"/>
                  </a:cubicBezTo>
                  <a:cubicBezTo>
                    <a:pt x="1" y="25285"/>
                    <a:pt x="7176" y="32460"/>
                    <a:pt x="16139" y="32460"/>
                  </a:cubicBezTo>
                  <a:cubicBezTo>
                    <a:pt x="25115" y="32460"/>
                    <a:pt x="32447" y="25285"/>
                    <a:pt x="32447" y="16309"/>
                  </a:cubicBezTo>
                  <a:cubicBezTo>
                    <a:pt x="32447" y="7346"/>
                    <a:pt x="25115" y="1"/>
                    <a:pt x="16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69" name="Google Shape;1969;p78"/>
            <p:cNvSpPr/>
            <p:nvPr/>
          </p:nvSpPr>
          <p:spPr>
            <a:xfrm>
              <a:off x="4969690" y="2777179"/>
              <a:ext cx="10094" cy="503443"/>
            </a:xfrm>
            <a:custGeom>
              <a:avLst/>
              <a:gdLst/>
              <a:ahLst/>
              <a:cxnLst/>
              <a:rect l="l" t="t" r="r" b="b"/>
              <a:pathLst>
                <a:path w="654" h="32617" extrusionOk="0">
                  <a:moveTo>
                    <a:pt x="327" y="1"/>
                  </a:moveTo>
                  <a:cubicBezTo>
                    <a:pt x="171" y="1"/>
                    <a:pt x="1" y="170"/>
                    <a:pt x="1" y="327"/>
                  </a:cubicBezTo>
                  <a:lnTo>
                    <a:pt x="1" y="32290"/>
                  </a:lnTo>
                  <a:cubicBezTo>
                    <a:pt x="1" y="32460"/>
                    <a:pt x="171" y="32617"/>
                    <a:pt x="327" y="32617"/>
                  </a:cubicBezTo>
                  <a:cubicBezTo>
                    <a:pt x="497" y="32617"/>
                    <a:pt x="653" y="32460"/>
                    <a:pt x="653" y="32290"/>
                  </a:cubicBezTo>
                  <a:lnTo>
                    <a:pt x="653" y="327"/>
                  </a:lnTo>
                  <a:cubicBezTo>
                    <a:pt x="653" y="170"/>
                    <a:pt x="497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0" name="Google Shape;1970;p78"/>
            <p:cNvSpPr/>
            <p:nvPr/>
          </p:nvSpPr>
          <p:spPr>
            <a:xfrm>
              <a:off x="4723023" y="3023861"/>
              <a:ext cx="503428" cy="10079"/>
            </a:xfrm>
            <a:custGeom>
              <a:avLst/>
              <a:gdLst/>
              <a:ahLst/>
              <a:cxnLst/>
              <a:rect l="l" t="t" r="r" b="b"/>
              <a:pathLst>
                <a:path w="32616" h="653" extrusionOk="0">
                  <a:moveTo>
                    <a:pt x="326" y="1"/>
                  </a:moveTo>
                  <a:cubicBezTo>
                    <a:pt x="170" y="1"/>
                    <a:pt x="0" y="170"/>
                    <a:pt x="0" y="327"/>
                  </a:cubicBezTo>
                  <a:cubicBezTo>
                    <a:pt x="0" y="496"/>
                    <a:pt x="170" y="653"/>
                    <a:pt x="326" y="653"/>
                  </a:cubicBezTo>
                  <a:lnTo>
                    <a:pt x="32290" y="653"/>
                  </a:lnTo>
                  <a:cubicBezTo>
                    <a:pt x="32459" y="653"/>
                    <a:pt x="32616" y="496"/>
                    <a:pt x="32616" y="327"/>
                  </a:cubicBezTo>
                  <a:cubicBezTo>
                    <a:pt x="32616" y="170"/>
                    <a:pt x="32459" y="1"/>
                    <a:pt x="3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1" name="Google Shape;1971;p78"/>
            <p:cNvSpPr/>
            <p:nvPr/>
          </p:nvSpPr>
          <p:spPr>
            <a:xfrm>
              <a:off x="4796123" y="2850279"/>
              <a:ext cx="359852" cy="357444"/>
            </a:xfrm>
            <a:custGeom>
              <a:avLst/>
              <a:gdLst/>
              <a:ahLst/>
              <a:cxnLst/>
              <a:rect l="l" t="t" r="r" b="b"/>
              <a:pathLst>
                <a:path w="23314" h="23158" extrusionOk="0">
                  <a:moveTo>
                    <a:pt x="157" y="1"/>
                  </a:moveTo>
                  <a:cubicBezTo>
                    <a:pt x="0" y="157"/>
                    <a:pt x="0" y="327"/>
                    <a:pt x="157" y="483"/>
                  </a:cubicBezTo>
                  <a:lnTo>
                    <a:pt x="22661" y="22988"/>
                  </a:lnTo>
                  <a:cubicBezTo>
                    <a:pt x="22661" y="23158"/>
                    <a:pt x="22831" y="23158"/>
                    <a:pt x="22831" y="23158"/>
                  </a:cubicBezTo>
                  <a:cubicBezTo>
                    <a:pt x="22988" y="23158"/>
                    <a:pt x="22988" y="23158"/>
                    <a:pt x="23157" y="22988"/>
                  </a:cubicBezTo>
                  <a:cubicBezTo>
                    <a:pt x="23314" y="22988"/>
                    <a:pt x="23314" y="22662"/>
                    <a:pt x="23157" y="22662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2" name="Google Shape;1972;p78"/>
            <p:cNvSpPr/>
            <p:nvPr/>
          </p:nvSpPr>
          <p:spPr>
            <a:xfrm>
              <a:off x="4796123" y="2850279"/>
              <a:ext cx="359852" cy="357444"/>
            </a:xfrm>
            <a:custGeom>
              <a:avLst/>
              <a:gdLst/>
              <a:ahLst/>
              <a:cxnLst/>
              <a:rect l="l" t="t" r="r" b="b"/>
              <a:pathLst>
                <a:path w="23314" h="23158" extrusionOk="0">
                  <a:moveTo>
                    <a:pt x="22661" y="1"/>
                  </a:moveTo>
                  <a:lnTo>
                    <a:pt x="157" y="22662"/>
                  </a:lnTo>
                  <a:cubicBezTo>
                    <a:pt x="0" y="22662"/>
                    <a:pt x="0" y="22988"/>
                    <a:pt x="157" y="22988"/>
                  </a:cubicBezTo>
                  <a:cubicBezTo>
                    <a:pt x="157" y="23158"/>
                    <a:pt x="326" y="23158"/>
                    <a:pt x="326" y="23158"/>
                  </a:cubicBezTo>
                  <a:cubicBezTo>
                    <a:pt x="483" y="23158"/>
                    <a:pt x="483" y="23158"/>
                    <a:pt x="483" y="22988"/>
                  </a:cubicBezTo>
                  <a:lnTo>
                    <a:pt x="23157" y="483"/>
                  </a:lnTo>
                  <a:cubicBezTo>
                    <a:pt x="23314" y="327"/>
                    <a:pt x="23314" y="157"/>
                    <a:pt x="23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3" name="Google Shape;1973;p78"/>
            <p:cNvSpPr/>
            <p:nvPr/>
          </p:nvSpPr>
          <p:spPr>
            <a:xfrm>
              <a:off x="4192013" y="2950962"/>
              <a:ext cx="465581" cy="156079"/>
            </a:xfrm>
            <a:custGeom>
              <a:avLst/>
              <a:gdLst/>
              <a:ahLst/>
              <a:cxnLst/>
              <a:rect l="l" t="t" r="r" b="b"/>
              <a:pathLst>
                <a:path w="30164" h="10112" extrusionOk="0">
                  <a:moveTo>
                    <a:pt x="23314" y="1"/>
                  </a:moveTo>
                  <a:lnTo>
                    <a:pt x="23483" y="1305"/>
                  </a:lnTo>
                  <a:lnTo>
                    <a:pt x="25271" y="1305"/>
                  </a:lnTo>
                  <a:lnTo>
                    <a:pt x="25271" y="1"/>
                  </a:lnTo>
                  <a:close/>
                  <a:moveTo>
                    <a:pt x="21527" y="157"/>
                  </a:moveTo>
                  <a:lnTo>
                    <a:pt x="21527" y="1462"/>
                  </a:lnTo>
                  <a:lnTo>
                    <a:pt x="22831" y="1305"/>
                  </a:lnTo>
                  <a:lnTo>
                    <a:pt x="22662" y="157"/>
                  </a:lnTo>
                  <a:close/>
                  <a:moveTo>
                    <a:pt x="20874" y="157"/>
                  </a:moveTo>
                  <a:lnTo>
                    <a:pt x="19570" y="327"/>
                  </a:lnTo>
                  <a:lnTo>
                    <a:pt x="19570" y="1632"/>
                  </a:lnTo>
                  <a:lnTo>
                    <a:pt x="20874" y="1462"/>
                  </a:lnTo>
                  <a:lnTo>
                    <a:pt x="20874" y="157"/>
                  </a:lnTo>
                  <a:close/>
                  <a:moveTo>
                    <a:pt x="26093" y="1"/>
                  </a:moveTo>
                  <a:lnTo>
                    <a:pt x="25767" y="1305"/>
                  </a:lnTo>
                  <a:cubicBezTo>
                    <a:pt x="26093" y="1305"/>
                    <a:pt x="26419" y="1462"/>
                    <a:pt x="26745" y="1632"/>
                  </a:cubicBezTo>
                  <a:lnTo>
                    <a:pt x="27397" y="483"/>
                  </a:lnTo>
                  <a:cubicBezTo>
                    <a:pt x="26902" y="327"/>
                    <a:pt x="26575" y="157"/>
                    <a:pt x="26093" y="1"/>
                  </a:cubicBezTo>
                  <a:close/>
                  <a:moveTo>
                    <a:pt x="18917" y="327"/>
                  </a:moveTo>
                  <a:lnTo>
                    <a:pt x="17613" y="483"/>
                  </a:lnTo>
                  <a:lnTo>
                    <a:pt x="17769" y="1788"/>
                  </a:lnTo>
                  <a:lnTo>
                    <a:pt x="18917" y="1632"/>
                  </a:lnTo>
                  <a:lnTo>
                    <a:pt x="18917" y="327"/>
                  </a:lnTo>
                  <a:close/>
                  <a:moveTo>
                    <a:pt x="15003" y="653"/>
                  </a:moveTo>
                  <a:lnTo>
                    <a:pt x="13699" y="810"/>
                  </a:lnTo>
                  <a:lnTo>
                    <a:pt x="13855" y="1958"/>
                  </a:lnTo>
                  <a:lnTo>
                    <a:pt x="15160" y="1958"/>
                  </a:lnTo>
                  <a:lnTo>
                    <a:pt x="15003" y="653"/>
                  </a:lnTo>
                  <a:close/>
                  <a:moveTo>
                    <a:pt x="16960" y="483"/>
                  </a:moveTo>
                  <a:lnTo>
                    <a:pt x="15656" y="653"/>
                  </a:lnTo>
                  <a:lnTo>
                    <a:pt x="15812" y="1958"/>
                  </a:lnTo>
                  <a:lnTo>
                    <a:pt x="17117" y="1788"/>
                  </a:lnTo>
                  <a:lnTo>
                    <a:pt x="16960" y="483"/>
                  </a:lnTo>
                  <a:close/>
                  <a:moveTo>
                    <a:pt x="11898" y="810"/>
                  </a:moveTo>
                  <a:lnTo>
                    <a:pt x="11898" y="2114"/>
                  </a:lnTo>
                  <a:lnTo>
                    <a:pt x="13203" y="2114"/>
                  </a:lnTo>
                  <a:lnTo>
                    <a:pt x="13046" y="810"/>
                  </a:lnTo>
                  <a:close/>
                  <a:moveTo>
                    <a:pt x="9941" y="979"/>
                  </a:moveTo>
                  <a:lnTo>
                    <a:pt x="9941" y="2284"/>
                  </a:lnTo>
                  <a:lnTo>
                    <a:pt x="11246" y="2284"/>
                  </a:lnTo>
                  <a:lnTo>
                    <a:pt x="11246" y="979"/>
                  </a:lnTo>
                  <a:close/>
                  <a:moveTo>
                    <a:pt x="7984" y="1136"/>
                  </a:moveTo>
                  <a:lnTo>
                    <a:pt x="8154" y="2440"/>
                  </a:lnTo>
                  <a:lnTo>
                    <a:pt x="9459" y="2284"/>
                  </a:lnTo>
                  <a:lnTo>
                    <a:pt x="9289" y="1136"/>
                  </a:lnTo>
                  <a:close/>
                  <a:moveTo>
                    <a:pt x="7332" y="1136"/>
                  </a:moveTo>
                  <a:lnTo>
                    <a:pt x="6027" y="1305"/>
                  </a:lnTo>
                  <a:lnTo>
                    <a:pt x="6197" y="2610"/>
                  </a:lnTo>
                  <a:lnTo>
                    <a:pt x="7502" y="2440"/>
                  </a:lnTo>
                  <a:lnTo>
                    <a:pt x="7332" y="1136"/>
                  </a:lnTo>
                  <a:close/>
                  <a:moveTo>
                    <a:pt x="5375" y="1305"/>
                  </a:moveTo>
                  <a:lnTo>
                    <a:pt x="4240" y="1462"/>
                  </a:lnTo>
                  <a:lnTo>
                    <a:pt x="4240" y="2767"/>
                  </a:lnTo>
                  <a:lnTo>
                    <a:pt x="5545" y="2610"/>
                  </a:lnTo>
                  <a:lnTo>
                    <a:pt x="5375" y="1305"/>
                  </a:lnTo>
                  <a:close/>
                  <a:moveTo>
                    <a:pt x="28050" y="979"/>
                  </a:moveTo>
                  <a:lnTo>
                    <a:pt x="27228" y="1958"/>
                  </a:lnTo>
                  <a:cubicBezTo>
                    <a:pt x="27554" y="2114"/>
                    <a:pt x="27880" y="2440"/>
                    <a:pt x="28050" y="2767"/>
                  </a:cubicBezTo>
                  <a:lnTo>
                    <a:pt x="29028" y="1958"/>
                  </a:lnTo>
                  <a:cubicBezTo>
                    <a:pt x="28702" y="1632"/>
                    <a:pt x="28376" y="1136"/>
                    <a:pt x="28050" y="979"/>
                  </a:cubicBezTo>
                  <a:close/>
                  <a:moveTo>
                    <a:pt x="3262" y="1462"/>
                  </a:moveTo>
                  <a:cubicBezTo>
                    <a:pt x="2936" y="1462"/>
                    <a:pt x="2440" y="1632"/>
                    <a:pt x="2114" y="1788"/>
                  </a:cubicBezTo>
                  <a:lnTo>
                    <a:pt x="2609" y="2936"/>
                  </a:lnTo>
                  <a:cubicBezTo>
                    <a:pt x="2936" y="2936"/>
                    <a:pt x="3092" y="2767"/>
                    <a:pt x="3418" y="2767"/>
                  </a:cubicBezTo>
                  <a:lnTo>
                    <a:pt x="3588" y="2767"/>
                  </a:lnTo>
                  <a:lnTo>
                    <a:pt x="3588" y="1462"/>
                  </a:lnTo>
                  <a:close/>
                  <a:moveTo>
                    <a:pt x="1305" y="2284"/>
                  </a:moveTo>
                  <a:cubicBezTo>
                    <a:pt x="979" y="2610"/>
                    <a:pt x="652" y="3093"/>
                    <a:pt x="483" y="3419"/>
                  </a:cubicBezTo>
                  <a:lnTo>
                    <a:pt x="1631" y="4071"/>
                  </a:lnTo>
                  <a:cubicBezTo>
                    <a:pt x="1631" y="3745"/>
                    <a:pt x="1957" y="3419"/>
                    <a:pt x="2114" y="3262"/>
                  </a:cubicBezTo>
                  <a:lnTo>
                    <a:pt x="1305" y="2284"/>
                  </a:lnTo>
                  <a:close/>
                  <a:moveTo>
                    <a:pt x="29511" y="2610"/>
                  </a:moveTo>
                  <a:lnTo>
                    <a:pt x="28376" y="3262"/>
                  </a:lnTo>
                  <a:cubicBezTo>
                    <a:pt x="28532" y="3588"/>
                    <a:pt x="28702" y="3915"/>
                    <a:pt x="28702" y="4241"/>
                  </a:cubicBezTo>
                  <a:lnTo>
                    <a:pt x="30007" y="3915"/>
                  </a:lnTo>
                  <a:cubicBezTo>
                    <a:pt x="29837" y="3419"/>
                    <a:pt x="29680" y="2936"/>
                    <a:pt x="29511" y="2610"/>
                  </a:cubicBezTo>
                  <a:close/>
                  <a:moveTo>
                    <a:pt x="157" y="4241"/>
                  </a:moveTo>
                  <a:cubicBezTo>
                    <a:pt x="157" y="4567"/>
                    <a:pt x="0" y="4724"/>
                    <a:pt x="0" y="5050"/>
                  </a:cubicBezTo>
                  <a:cubicBezTo>
                    <a:pt x="0" y="5219"/>
                    <a:pt x="0" y="5545"/>
                    <a:pt x="157" y="5702"/>
                  </a:cubicBezTo>
                  <a:lnTo>
                    <a:pt x="1461" y="5545"/>
                  </a:lnTo>
                  <a:cubicBezTo>
                    <a:pt x="1305" y="5376"/>
                    <a:pt x="1305" y="5219"/>
                    <a:pt x="1305" y="5050"/>
                  </a:cubicBezTo>
                  <a:cubicBezTo>
                    <a:pt x="1305" y="4893"/>
                    <a:pt x="1305" y="4724"/>
                    <a:pt x="1461" y="4567"/>
                  </a:cubicBezTo>
                  <a:lnTo>
                    <a:pt x="157" y="4241"/>
                  </a:lnTo>
                  <a:close/>
                  <a:moveTo>
                    <a:pt x="28859" y="4724"/>
                  </a:moveTo>
                  <a:lnTo>
                    <a:pt x="28859" y="5050"/>
                  </a:lnTo>
                  <a:cubicBezTo>
                    <a:pt x="28859" y="5376"/>
                    <a:pt x="28859" y="5545"/>
                    <a:pt x="28702" y="5872"/>
                  </a:cubicBezTo>
                  <a:lnTo>
                    <a:pt x="30007" y="6198"/>
                  </a:lnTo>
                  <a:cubicBezTo>
                    <a:pt x="30007" y="5702"/>
                    <a:pt x="30163" y="5376"/>
                    <a:pt x="30163" y="5050"/>
                  </a:cubicBezTo>
                  <a:lnTo>
                    <a:pt x="30163" y="4724"/>
                  </a:lnTo>
                  <a:close/>
                  <a:moveTo>
                    <a:pt x="1461" y="6028"/>
                  </a:moveTo>
                  <a:lnTo>
                    <a:pt x="326" y="6524"/>
                  </a:lnTo>
                  <a:cubicBezTo>
                    <a:pt x="652" y="7007"/>
                    <a:pt x="979" y="7502"/>
                    <a:pt x="1305" y="7829"/>
                  </a:cubicBezTo>
                  <a:lnTo>
                    <a:pt x="2114" y="6850"/>
                  </a:lnTo>
                  <a:cubicBezTo>
                    <a:pt x="1957" y="6524"/>
                    <a:pt x="1631" y="6354"/>
                    <a:pt x="1461" y="6028"/>
                  </a:cubicBezTo>
                  <a:close/>
                  <a:moveTo>
                    <a:pt x="28532" y="6354"/>
                  </a:moveTo>
                  <a:cubicBezTo>
                    <a:pt x="28532" y="6680"/>
                    <a:pt x="28206" y="7007"/>
                    <a:pt x="28050" y="7333"/>
                  </a:cubicBezTo>
                  <a:lnTo>
                    <a:pt x="29028" y="8155"/>
                  </a:lnTo>
                  <a:cubicBezTo>
                    <a:pt x="29354" y="7659"/>
                    <a:pt x="29680" y="7333"/>
                    <a:pt x="29837" y="6850"/>
                  </a:cubicBezTo>
                  <a:lnTo>
                    <a:pt x="28532" y="6354"/>
                  </a:lnTo>
                  <a:close/>
                  <a:moveTo>
                    <a:pt x="2609" y="7007"/>
                  </a:moveTo>
                  <a:lnTo>
                    <a:pt x="1957" y="8155"/>
                  </a:lnTo>
                  <a:cubicBezTo>
                    <a:pt x="2440" y="8481"/>
                    <a:pt x="2936" y="8481"/>
                    <a:pt x="3262" y="8637"/>
                  </a:cubicBezTo>
                  <a:lnTo>
                    <a:pt x="3418" y="8637"/>
                  </a:lnTo>
                  <a:lnTo>
                    <a:pt x="3588" y="7333"/>
                  </a:lnTo>
                  <a:lnTo>
                    <a:pt x="3418" y="7333"/>
                  </a:lnTo>
                  <a:cubicBezTo>
                    <a:pt x="3092" y="7333"/>
                    <a:pt x="2766" y="7176"/>
                    <a:pt x="2609" y="7007"/>
                  </a:cubicBezTo>
                  <a:close/>
                  <a:moveTo>
                    <a:pt x="4240" y="7333"/>
                  </a:moveTo>
                  <a:lnTo>
                    <a:pt x="4071" y="8637"/>
                  </a:lnTo>
                  <a:lnTo>
                    <a:pt x="5375" y="8637"/>
                  </a:lnTo>
                  <a:lnTo>
                    <a:pt x="5545" y="7502"/>
                  </a:lnTo>
                  <a:lnTo>
                    <a:pt x="4240" y="7333"/>
                  </a:lnTo>
                  <a:close/>
                  <a:moveTo>
                    <a:pt x="6197" y="7502"/>
                  </a:moveTo>
                  <a:lnTo>
                    <a:pt x="6027" y="8807"/>
                  </a:lnTo>
                  <a:lnTo>
                    <a:pt x="7332" y="8807"/>
                  </a:lnTo>
                  <a:lnTo>
                    <a:pt x="7332" y="7502"/>
                  </a:lnTo>
                  <a:close/>
                  <a:moveTo>
                    <a:pt x="7984" y="7659"/>
                  </a:moveTo>
                  <a:lnTo>
                    <a:pt x="7984" y="8964"/>
                  </a:lnTo>
                  <a:lnTo>
                    <a:pt x="9289" y="8964"/>
                  </a:lnTo>
                  <a:lnTo>
                    <a:pt x="9289" y="7659"/>
                  </a:lnTo>
                  <a:close/>
                  <a:moveTo>
                    <a:pt x="9941" y="7829"/>
                  </a:moveTo>
                  <a:lnTo>
                    <a:pt x="9941" y="8964"/>
                  </a:lnTo>
                  <a:lnTo>
                    <a:pt x="11089" y="9133"/>
                  </a:lnTo>
                  <a:lnTo>
                    <a:pt x="11246" y="7829"/>
                  </a:lnTo>
                  <a:close/>
                  <a:moveTo>
                    <a:pt x="11898" y="7829"/>
                  </a:moveTo>
                  <a:lnTo>
                    <a:pt x="11742" y="9133"/>
                  </a:lnTo>
                  <a:lnTo>
                    <a:pt x="13046" y="9290"/>
                  </a:lnTo>
                  <a:lnTo>
                    <a:pt x="13203" y="7985"/>
                  </a:lnTo>
                  <a:lnTo>
                    <a:pt x="11898" y="7829"/>
                  </a:lnTo>
                  <a:close/>
                  <a:moveTo>
                    <a:pt x="13855" y="7985"/>
                  </a:moveTo>
                  <a:lnTo>
                    <a:pt x="13699" y="9290"/>
                  </a:lnTo>
                  <a:lnTo>
                    <a:pt x="15003" y="9459"/>
                  </a:lnTo>
                  <a:lnTo>
                    <a:pt x="15160" y="8155"/>
                  </a:lnTo>
                  <a:lnTo>
                    <a:pt x="13855" y="7985"/>
                  </a:lnTo>
                  <a:close/>
                  <a:moveTo>
                    <a:pt x="27724" y="7659"/>
                  </a:moveTo>
                  <a:cubicBezTo>
                    <a:pt x="27397" y="7985"/>
                    <a:pt x="27071" y="8155"/>
                    <a:pt x="26745" y="8311"/>
                  </a:cubicBezTo>
                  <a:lnTo>
                    <a:pt x="27397" y="9459"/>
                  </a:lnTo>
                  <a:cubicBezTo>
                    <a:pt x="27880" y="9290"/>
                    <a:pt x="28206" y="8964"/>
                    <a:pt x="28532" y="8637"/>
                  </a:cubicBezTo>
                  <a:lnTo>
                    <a:pt x="27724" y="7659"/>
                  </a:lnTo>
                  <a:close/>
                  <a:moveTo>
                    <a:pt x="15656" y="8155"/>
                  </a:moveTo>
                  <a:lnTo>
                    <a:pt x="15656" y="9459"/>
                  </a:lnTo>
                  <a:lnTo>
                    <a:pt x="16960" y="9616"/>
                  </a:lnTo>
                  <a:lnTo>
                    <a:pt x="16960" y="8311"/>
                  </a:lnTo>
                  <a:lnTo>
                    <a:pt x="15656" y="8155"/>
                  </a:lnTo>
                  <a:close/>
                  <a:moveTo>
                    <a:pt x="17613" y="8311"/>
                  </a:moveTo>
                  <a:lnTo>
                    <a:pt x="17613" y="9616"/>
                  </a:lnTo>
                  <a:lnTo>
                    <a:pt x="18917" y="9616"/>
                  </a:lnTo>
                  <a:lnTo>
                    <a:pt x="18917" y="8481"/>
                  </a:lnTo>
                  <a:lnTo>
                    <a:pt x="17613" y="8311"/>
                  </a:lnTo>
                  <a:close/>
                  <a:moveTo>
                    <a:pt x="19570" y="8481"/>
                  </a:moveTo>
                  <a:lnTo>
                    <a:pt x="19400" y="9785"/>
                  </a:lnTo>
                  <a:lnTo>
                    <a:pt x="20705" y="9785"/>
                  </a:lnTo>
                  <a:lnTo>
                    <a:pt x="20874" y="8481"/>
                  </a:lnTo>
                  <a:close/>
                  <a:moveTo>
                    <a:pt x="21527" y="8637"/>
                  </a:moveTo>
                  <a:lnTo>
                    <a:pt x="21357" y="9942"/>
                  </a:lnTo>
                  <a:lnTo>
                    <a:pt x="22662" y="9942"/>
                  </a:lnTo>
                  <a:lnTo>
                    <a:pt x="22831" y="8637"/>
                  </a:lnTo>
                  <a:close/>
                  <a:moveTo>
                    <a:pt x="23483" y="8807"/>
                  </a:moveTo>
                  <a:lnTo>
                    <a:pt x="23314" y="9942"/>
                  </a:lnTo>
                  <a:lnTo>
                    <a:pt x="24618" y="10112"/>
                  </a:lnTo>
                  <a:lnTo>
                    <a:pt x="24618" y="8807"/>
                  </a:lnTo>
                  <a:close/>
                  <a:moveTo>
                    <a:pt x="26249" y="8637"/>
                  </a:moveTo>
                  <a:cubicBezTo>
                    <a:pt x="25923" y="8807"/>
                    <a:pt x="25597" y="8807"/>
                    <a:pt x="25271" y="8807"/>
                  </a:cubicBezTo>
                  <a:lnTo>
                    <a:pt x="25271" y="10112"/>
                  </a:lnTo>
                  <a:cubicBezTo>
                    <a:pt x="25767" y="10112"/>
                    <a:pt x="26249" y="9942"/>
                    <a:pt x="26745" y="9785"/>
                  </a:cubicBezTo>
                  <a:lnTo>
                    <a:pt x="26249" y="86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4" name="Google Shape;1974;p78"/>
            <p:cNvSpPr/>
            <p:nvPr/>
          </p:nvSpPr>
          <p:spPr>
            <a:xfrm>
              <a:off x="4199452" y="2978560"/>
              <a:ext cx="98290" cy="100698"/>
            </a:xfrm>
            <a:custGeom>
              <a:avLst/>
              <a:gdLst/>
              <a:ahLst/>
              <a:cxnLst/>
              <a:rect l="l" t="t" r="r" b="b"/>
              <a:pathLst>
                <a:path w="6368" h="6524" extrusionOk="0">
                  <a:moveTo>
                    <a:pt x="3262" y="0"/>
                  </a:moveTo>
                  <a:cubicBezTo>
                    <a:pt x="1475" y="0"/>
                    <a:pt x="1" y="1474"/>
                    <a:pt x="1" y="3262"/>
                  </a:cubicBezTo>
                  <a:cubicBezTo>
                    <a:pt x="1" y="5062"/>
                    <a:pt x="1475" y="6523"/>
                    <a:pt x="3262" y="6523"/>
                  </a:cubicBezTo>
                  <a:cubicBezTo>
                    <a:pt x="4893" y="6523"/>
                    <a:pt x="6367" y="5062"/>
                    <a:pt x="6367" y="3262"/>
                  </a:cubicBezTo>
                  <a:cubicBezTo>
                    <a:pt x="6367" y="1474"/>
                    <a:pt x="4893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5" name="Google Shape;1975;p78"/>
            <p:cNvSpPr/>
            <p:nvPr/>
          </p:nvSpPr>
          <p:spPr>
            <a:xfrm>
              <a:off x="4199452" y="2978560"/>
              <a:ext cx="98290" cy="100698"/>
            </a:xfrm>
            <a:custGeom>
              <a:avLst/>
              <a:gdLst/>
              <a:ahLst/>
              <a:cxnLst/>
              <a:rect l="l" t="t" r="r" b="b"/>
              <a:pathLst>
                <a:path w="6368" h="6524" extrusionOk="0">
                  <a:moveTo>
                    <a:pt x="3262" y="1305"/>
                  </a:moveTo>
                  <a:cubicBezTo>
                    <a:pt x="4241" y="1305"/>
                    <a:pt x="5063" y="2127"/>
                    <a:pt x="5063" y="3262"/>
                  </a:cubicBezTo>
                  <a:cubicBezTo>
                    <a:pt x="5063" y="4240"/>
                    <a:pt x="4241" y="5219"/>
                    <a:pt x="3262" y="5219"/>
                  </a:cubicBezTo>
                  <a:cubicBezTo>
                    <a:pt x="2127" y="5219"/>
                    <a:pt x="1305" y="4240"/>
                    <a:pt x="1305" y="3262"/>
                  </a:cubicBezTo>
                  <a:cubicBezTo>
                    <a:pt x="1305" y="2127"/>
                    <a:pt x="2127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75" y="0"/>
                    <a:pt x="1" y="1474"/>
                    <a:pt x="1" y="3262"/>
                  </a:cubicBezTo>
                  <a:cubicBezTo>
                    <a:pt x="1" y="5062"/>
                    <a:pt x="1475" y="6523"/>
                    <a:pt x="3262" y="6523"/>
                  </a:cubicBezTo>
                  <a:cubicBezTo>
                    <a:pt x="4893" y="6523"/>
                    <a:pt x="6367" y="5062"/>
                    <a:pt x="6367" y="3262"/>
                  </a:cubicBezTo>
                  <a:cubicBezTo>
                    <a:pt x="6367" y="1474"/>
                    <a:pt x="4893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6" name="Google Shape;1976;p78"/>
            <p:cNvSpPr/>
            <p:nvPr/>
          </p:nvSpPr>
          <p:spPr>
            <a:xfrm>
              <a:off x="4927012" y="2978560"/>
              <a:ext cx="98074" cy="100698"/>
            </a:xfrm>
            <a:custGeom>
              <a:avLst/>
              <a:gdLst/>
              <a:ahLst/>
              <a:cxnLst/>
              <a:rect l="l" t="t" r="r" b="b"/>
              <a:pathLst>
                <a:path w="6354" h="6524" extrusionOk="0">
                  <a:moveTo>
                    <a:pt x="3262" y="0"/>
                  </a:moveTo>
                  <a:cubicBezTo>
                    <a:pt x="1461" y="0"/>
                    <a:pt x="0" y="1474"/>
                    <a:pt x="0" y="3262"/>
                  </a:cubicBezTo>
                  <a:cubicBezTo>
                    <a:pt x="0" y="5062"/>
                    <a:pt x="1461" y="6523"/>
                    <a:pt x="3262" y="6523"/>
                  </a:cubicBezTo>
                  <a:cubicBezTo>
                    <a:pt x="5049" y="6523"/>
                    <a:pt x="6354" y="5062"/>
                    <a:pt x="6354" y="3262"/>
                  </a:cubicBezTo>
                  <a:cubicBezTo>
                    <a:pt x="6354" y="1474"/>
                    <a:pt x="5049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7" name="Google Shape;1977;p78"/>
            <p:cNvSpPr/>
            <p:nvPr/>
          </p:nvSpPr>
          <p:spPr>
            <a:xfrm>
              <a:off x="4927012" y="2978560"/>
              <a:ext cx="98074" cy="100698"/>
            </a:xfrm>
            <a:custGeom>
              <a:avLst/>
              <a:gdLst/>
              <a:ahLst/>
              <a:cxnLst/>
              <a:rect l="l" t="t" r="r" b="b"/>
              <a:pathLst>
                <a:path w="6354" h="6524" extrusionOk="0">
                  <a:moveTo>
                    <a:pt x="3262" y="1305"/>
                  </a:moveTo>
                  <a:cubicBezTo>
                    <a:pt x="4240" y="1305"/>
                    <a:pt x="5219" y="2127"/>
                    <a:pt x="5219" y="3262"/>
                  </a:cubicBezTo>
                  <a:cubicBezTo>
                    <a:pt x="5219" y="4240"/>
                    <a:pt x="4240" y="5219"/>
                    <a:pt x="3262" y="5219"/>
                  </a:cubicBezTo>
                  <a:cubicBezTo>
                    <a:pt x="2114" y="5219"/>
                    <a:pt x="1305" y="4240"/>
                    <a:pt x="1305" y="3262"/>
                  </a:cubicBezTo>
                  <a:cubicBezTo>
                    <a:pt x="1305" y="2127"/>
                    <a:pt x="2114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61" y="0"/>
                    <a:pt x="0" y="1474"/>
                    <a:pt x="0" y="3262"/>
                  </a:cubicBezTo>
                  <a:cubicBezTo>
                    <a:pt x="0" y="5062"/>
                    <a:pt x="1461" y="6523"/>
                    <a:pt x="3262" y="6523"/>
                  </a:cubicBezTo>
                  <a:cubicBezTo>
                    <a:pt x="5049" y="6523"/>
                    <a:pt x="6354" y="5062"/>
                    <a:pt x="6354" y="3262"/>
                  </a:cubicBezTo>
                  <a:cubicBezTo>
                    <a:pt x="6354" y="1474"/>
                    <a:pt x="5049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8" name="Google Shape;1978;p78"/>
            <p:cNvSpPr/>
            <p:nvPr/>
          </p:nvSpPr>
          <p:spPr>
            <a:xfrm>
              <a:off x="4227251" y="2689184"/>
              <a:ext cx="639364" cy="359867"/>
            </a:xfrm>
            <a:custGeom>
              <a:avLst/>
              <a:gdLst/>
              <a:ahLst/>
              <a:cxnLst/>
              <a:rect l="l" t="t" r="r" b="b"/>
              <a:pathLst>
                <a:path w="41423" h="23315" extrusionOk="0">
                  <a:moveTo>
                    <a:pt x="34247" y="3914"/>
                  </a:moveTo>
                  <a:lnTo>
                    <a:pt x="34247" y="3914"/>
                  </a:lnTo>
                  <a:cubicBezTo>
                    <a:pt x="25923" y="10920"/>
                    <a:pt x="22662" y="18096"/>
                    <a:pt x="21853" y="20705"/>
                  </a:cubicBezTo>
                  <a:lnTo>
                    <a:pt x="4566" y="20705"/>
                  </a:lnTo>
                  <a:lnTo>
                    <a:pt x="17287" y="7828"/>
                  </a:lnTo>
                  <a:lnTo>
                    <a:pt x="34247" y="3914"/>
                  </a:lnTo>
                  <a:close/>
                  <a:moveTo>
                    <a:pt x="39791" y="1"/>
                  </a:moveTo>
                  <a:lnTo>
                    <a:pt x="16465" y="5376"/>
                  </a:lnTo>
                  <a:cubicBezTo>
                    <a:pt x="16138" y="5545"/>
                    <a:pt x="15982" y="5545"/>
                    <a:pt x="15812" y="5702"/>
                  </a:cubicBezTo>
                  <a:lnTo>
                    <a:pt x="483" y="21031"/>
                  </a:lnTo>
                  <a:cubicBezTo>
                    <a:pt x="157" y="21527"/>
                    <a:pt x="0" y="22010"/>
                    <a:pt x="157" y="22505"/>
                  </a:cubicBezTo>
                  <a:cubicBezTo>
                    <a:pt x="483" y="22988"/>
                    <a:pt x="809" y="23314"/>
                    <a:pt x="1461" y="23314"/>
                  </a:cubicBezTo>
                  <a:lnTo>
                    <a:pt x="22662" y="23314"/>
                  </a:lnTo>
                  <a:cubicBezTo>
                    <a:pt x="23314" y="23314"/>
                    <a:pt x="23810" y="22832"/>
                    <a:pt x="23966" y="22336"/>
                  </a:cubicBezTo>
                  <a:cubicBezTo>
                    <a:pt x="23966" y="22179"/>
                    <a:pt x="27228" y="11090"/>
                    <a:pt x="40770" y="2440"/>
                  </a:cubicBezTo>
                  <a:cubicBezTo>
                    <a:pt x="41253" y="2114"/>
                    <a:pt x="41422" y="1462"/>
                    <a:pt x="41253" y="809"/>
                  </a:cubicBezTo>
                  <a:cubicBezTo>
                    <a:pt x="40926" y="157"/>
                    <a:pt x="40274" y="1"/>
                    <a:pt x="39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79" name="Google Shape;1979;p78"/>
            <p:cNvSpPr/>
            <p:nvPr/>
          </p:nvSpPr>
          <p:spPr>
            <a:xfrm>
              <a:off x="4415928" y="2669041"/>
              <a:ext cx="181253" cy="367523"/>
            </a:xfrm>
            <a:custGeom>
              <a:avLst/>
              <a:gdLst/>
              <a:ahLst/>
              <a:cxnLst/>
              <a:rect l="l" t="t" r="r" b="b"/>
              <a:pathLst>
                <a:path w="11743" h="23811" extrusionOk="0">
                  <a:moveTo>
                    <a:pt x="2453" y="1"/>
                  </a:moveTo>
                  <a:lnTo>
                    <a:pt x="1" y="979"/>
                  </a:lnTo>
                  <a:lnTo>
                    <a:pt x="9303" y="23810"/>
                  </a:lnTo>
                  <a:lnTo>
                    <a:pt x="11742" y="22832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0" name="Google Shape;1980;p78"/>
            <p:cNvSpPr/>
            <p:nvPr/>
          </p:nvSpPr>
          <p:spPr>
            <a:xfrm>
              <a:off x="4786044" y="2583470"/>
              <a:ext cx="213867" cy="465581"/>
            </a:xfrm>
            <a:custGeom>
              <a:avLst/>
              <a:gdLst/>
              <a:ahLst/>
              <a:cxnLst/>
              <a:rect l="l" t="t" r="r" b="b"/>
              <a:pathLst>
                <a:path w="13856" h="30164" extrusionOk="0">
                  <a:moveTo>
                    <a:pt x="6850" y="0"/>
                  </a:moveTo>
                  <a:lnTo>
                    <a:pt x="1305" y="157"/>
                  </a:lnTo>
                  <a:cubicBezTo>
                    <a:pt x="810" y="157"/>
                    <a:pt x="483" y="326"/>
                    <a:pt x="157" y="653"/>
                  </a:cubicBezTo>
                  <a:cubicBezTo>
                    <a:pt x="1" y="979"/>
                    <a:pt x="1" y="1461"/>
                    <a:pt x="157" y="1788"/>
                  </a:cubicBezTo>
                  <a:lnTo>
                    <a:pt x="11090" y="29354"/>
                  </a:lnTo>
                  <a:cubicBezTo>
                    <a:pt x="11416" y="29837"/>
                    <a:pt x="11899" y="30163"/>
                    <a:pt x="12395" y="30163"/>
                  </a:cubicBezTo>
                  <a:cubicBezTo>
                    <a:pt x="12551" y="30163"/>
                    <a:pt x="12721" y="30163"/>
                    <a:pt x="12877" y="30007"/>
                  </a:cubicBezTo>
                  <a:cubicBezTo>
                    <a:pt x="13530" y="29837"/>
                    <a:pt x="13856" y="29028"/>
                    <a:pt x="13530" y="28376"/>
                  </a:cubicBezTo>
                  <a:lnTo>
                    <a:pt x="3262" y="2609"/>
                  </a:lnTo>
                  <a:lnTo>
                    <a:pt x="6850" y="2609"/>
                  </a:lnTo>
                  <a:cubicBezTo>
                    <a:pt x="7502" y="2609"/>
                    <a:pt x="8155" y="2114"/>
                    <a:pt x="8155" y="1305"/>
                  </a:cubicBezTo>
                  <a:cubicBezTo>
                    <a:pt x="8155" y="653"/>
                    <a:pt x="7502" y="0"/>
                    <a:pt x="6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1" name="Google Shape;1981;p78"/>
            <p:cNvSpPr/>
            <p:nvPr/>
          </p:nvSpPr>
          <p:spPr>
            <a:xfrm>
              <a:off x="4707912" y="2477740"/>
              <a:ext cx="161111" cy="57820"/>
            </a:xfrm>
            <a:custGeom>
              <a:avLst/>
              <a:gdLst/>
              <a:ahLst/>
              <a:cxnLst/>
              <a:rect l="l" t="t" r="r" b="b"/>
              <a:pathLst>
                <a:path w="10438" h="3746" extrusionOk="0">
                  <a:moveTo>
                    <a:pt x="1958" y="1"/>
                  </a:moveTo>
                  <a:cubicBezTo>
                    <a:pt x="823" y="1"/>
                    <a:pt x="1" y="810"/>
                    <a:pt x="1" y="1958"/>
                  </a:cubicBezTo>
                  <a:cubicBezTo>
                    <a:pt x="1" y="2936"/>
                    <a:pt x="823" y="3745"/>
                    <a:pt x="1958" y="3745"/>
                  </a:cubicBezTo>
                  <a:lnTo>
                    <a:pt x="8481" y="3745"/>
                  </a:lnTo>
                  <a:cubicBezTo>
                    <a:pt x="9629" y="3745"/>
                    <a:pt x="10438" y="2936"/>
                    <a:pt x="10438" y="1958"/>
                  </a:cubicBezTo>
                  <a:cubicBezTo>
                    <a:pt x="10438" y="810"/>
                    <a:pt x="9629" y="1"/>
                    <a:pt x="8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2" name="Google Shape;1982;p78"/>
            <p:cNvSpPr/>
            <p:nvPr/>
          </p:nvSpPr>
          <p:spPr>
            <a:xfrm>
              <a:off x="4816250" y="2487742"/>
              <a:ext cx="98089" cy="136013"/>
            </a:xfrm>
            <a:custGeom>
              <a:avLst/>
              <a:gdLst/>
              <a:ahLst/>
              <a:cxnLst/>
              <a:rect l="l" t="t" r="r" b="b"/>
              <a:pathLst>
                <a:path w="6355" h="8812" extrusionOk="0">
                  <a:moveTo>
                    <a:pt x="1488" y="0"/>
                  </a:moveTo>
                  <a:cubicBezTo>
                    <a:pt x="1259" y="0"/>
                    <a:pt x="1025" y="54"/>
                    <a:pt x="810" y="162"/>
                  </a:cubicBezTo>
                  <a:cubicBezTo>
                    <a:pt x="157" y="488"/>
                    <a:pt x="1" y="1310"/>
                    <a:pt x="327" y="1793"/>
                  </a:cubicBezTo>
                  <a:lnTo>
                    <a:pt x="3745" y="8159"/>
                  </a:lnTo>
                  <a:cubicBezTo>
                    <a:pt x="3915" y="8642"/>
                    <a:pt x="4397" y="8811"/>
                    <a:pt x="4893" y="8811"/>
                  </a:cubicBezTo>
                  <a:cubicBezTo>
                    <a:pt x="5050" y="8811"/>
                    <a:pt x="5376" y="8811"/>
                    <a:pt x="5545" y="8642"/>
                  </a:cubicBezTo>
                  <a:cubicBezTo>
                    <a:pt x="6198" y="8316"/>
                    <a:pt x="6354" y="7507"/>
                    <a:pt x="6028" y="7011"/>
                  </a:cubicBezTo>
                  <a:lnTo>
                    <a:pt x="2610" y="658"/>
                  </a:lnTo>
                  <a:cubicBezTo>
                    <a:pt x="2392" y="221"/>
                    <a:pt x="1951" y="0"/>
                    <a:pt x="1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3" name="Google Shape;1983;p78"/>
            <p:cNvSpPr/>
            <p:nvPr/>
          </p:nvSpPr>
          <p:spPr>
            <a:xfrm>
              <a:off x="4519235" y="2968480"/>
              <a:ext cx="118217" cy="120841"/>
            </a:xfrm>
            <a:custGeom>
              <a:avLst/>
              <a:gdLst/>
              <a:ahLst/>
              <a:cxnLst/>
              <a:rect l="l" t="t" r="r" b="b"/>
              <a:pathLst>
                <a:path w="7659" h="7829" extrusionOk="0">
                  <a:moveTo>
                    <a:pt x="3745" y="1"/>
                  </a:moveTo>
                  <a:cubicBezTo>
                    <a:pt x="1631" y="1"/>
                    <a:pt x="0" y="1801"/>
                    <a:pt x="0" y="3915"/>
                  </a:cubicBezTo>
                  <a:cubicBezTo>
                    <a:pt x="0" y="6041"/>
                    <a:pt x="1631" y="7829"/>
                    <a:pt x="3745" y="7829"/>
                  </a:cubicBezTo>
                  <a:cubicBezTo>
                    <a:pt x="5871" y="7829"/>
                    <a:pt x="7659" y="6041"/>
                    <a:pt x="7659" y="3915"/>
                  </a:cubicBezTo>
                  <a:cubicBezTo>
                    <a:pt x="7659" y="1801"/>
                    <a:pt x="5871" y="1"/>
                    <a:pt x="3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4" name="Google Shape;1984;p78"/>
            <p:cNvSpPr/>
            <p:nvPr/>
          </p:nvSpPr>
          <p:spPr>
            <a:xfrm>
              <a:off x="4509171" y="2958417"/>
              <a:ext cx="138344" cy="138560"/>
            </a:xfrm>
            <a:custGeom>
              <a:avLst/>
              <a:gdLst/>
              <a:ahLst/>
              <a:cxnLst/>
              <a:rect l="l" t="t" r="r" b="b"/>
              <a:pathLst>
                <a:path w="8963" h="8977" extrusionOk="0">
                  <a:moveTo>
                    <a:pt x="4397" y="1305"/>
                  </a:moveTo>
                  <a:cubicBezTo>
                    <a:pt x="6197" y="1305"/>
                    <a:pt x="7658" y="2779"/>
                    <a:pt x="7658" y="4567"/>
                  </a:cubicBezTo>
                  <a:cubicBezTo>
                    <a:pt x="7658" y="6367"/>
                    <a:pt x="6197" y="7828"/>
                    <a:pt x="4397" y="7828"/>
                  </a:cubicBezTo>
                  <a:cubicBezTo>
                    <a:pt x="2609" y="7828"/>
                    <a:pt x="1305" y="6367"/>
                    <a:pt x="1305" y="4567"/>
                  </a:cubicBezTo>
                  <a:cubicBezTo>
                    <a:pt x="1305" y="2779"/>
                    <a:pt x="2609" y="1305"/>
                    <a:pt x="4397" y="1305"/>
                  </a:cubicBezTo>
                  <a:close/>
                  <a:moveTo>
                    <a:pt x="4397" y="0"/>
                  </a:moveTo>
                  <a:cubicBezTo>
                    <a:pt x="1957" y="0"/>
                    <a:pt x="0" y="2127"/>
                    <a:pt x="0" y="4567"/>
                  </a:cubicBezTo>
                  <a:cubicBezTo>
                    <a:pt x="0" y="7019"/>
                    <a:pt x="1957" y="8976"/>
                    <a:pt x="4397" y="8976"/>
                  </a:cubicBezTo>
                  <a:cubicBezTo>
                    <a:pt x="6849" y="8976"/>
                    <a:pt x="8963" y="7019"/>
                    <a:pt x="8963" y="4567"/>
                  </a:cubicBezTo>
                  <a:cubicBezTo>
                    <a:pt x="8963" y="2127"/>
                    <a:pt x="6849" y="0"/>
                    <a:pt x="4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5" name="Google Shape;1985;p78"/>
            <p:cNvSpPr/>
            <p:nvPr/>
          </p:nvSpPr>
          <p:spPr>
            <a:xfrm>
              <a:off x="4363171" y="2641258"/>
              <a:ext cx="146015" cy="50364"/>
            </a:xfrm>
            <a:custGeom>
              <a:avLst/>
              <a:gdLst/>
              <a:ahLst/>
              <a:cxnLst/>
              <a:rect l="l" t="t" r="r" b="b"/>
              <a:pathLst>
                <a:path w="9460" h="3263" extrusionOk="0">
                  <a:moveTo>
                    <a:pt x="0" y="1"/>
                  </a:moveTo>
                  <a:lnTo>
                    <a:pt x="2440" y="3262"/>
                  </a:lnTo>
                  <a:lnTo>
                    <a:pt x="8807" y="1305"/>
                  </a:lnTo>
                  <a:cubicBezTo>
                    <a:pt x="9459" y="979"/>
                    <a:pt x="9289" y="1"/>
                    <a:pt x="8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6" name="Google Shape;1986;p78"/>
            <p:cNvSpPr/>
            <p:nvPr/>
          </p:nvSpPr>
          <p:spPr>
            <a:xfrm>
              <a:off x="4340420" y="2621116"/>
              <a:ext cx="186285" cy="90634"/>
            </a:xfrm>
            <a:custGeom>
              <a:avLst/>
              <a:gdLst/>
              <a:ahLst/>
              <a:cxnLst/>
              <a:rect l="l" t="t" r="r" b="b"/>
              <a:pathLst>
                <a:path w="12069" h="5872" extrusionOk="0">
                  <a:moveTo>
                    <a:pt x="5871" y="2610"/>
                  </a:moveTo>
                  <a:lnTo>
                    <a:pt x="4410" y="3106"/>
                  </a:lnTo>
                  <a:lnTo>
                    <a:pt x="4084" y="2610"/>
                  </a:lnTo>
                  <a:close/>
                  <a:moveTo>
                    <a:pt x="1474" y="1"/>
                  </a:moveTo>
                  <a:cubicBezTo>
                    <a:pt x="979" y="1"/>
                    <a:pt x="496" y="327"/>
                    <a:pt x="326" y="823"/>
                  </a:cubicBezTo>
                  <a:cubicBezTo>
                    <a:pt x="0" y="1149"/>
                    <a:pt x="170" y="1801"/>
                    <a:pt x="496" y="2127"/>
                  </a:cubicBezTo>
                  <a:lnTo>
                    <a:pt x="2936" y="5389"/>
                  </a:lnTo>
                  <a:cubicBezTo>
                    <a:pt x="3262" y="5715"/>
                    <a:pt x="3588" y="5872"/>
                    <a:pt x="3914" y="5872"/>
                  </a:cubicBezTo>
                  <a:lnTo>
                    <a:pt x="4410" y="5872"/>
                  </a:lnTo>
                  <a:lnTo>
                    <a:pt x="10607" y="3758"/>
                  </a:lnTo>
                  <a:cubicBezTo>
                    <a:pt x="11585" y="3589"/>
                    <a:pt x="12068" y="2610"/>
                    <a:pt x="11912" y="1632"/>
                  </a:cubicBezTo>
                  <a:cubicBezTo>
                    <a:pt x="11912" y="653"/>
                    <a:pt x="11090" y="1"/>
                    <a:pt x="10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7" name="Google Shape;1987;p78"/>
            <p:cNvSpPr/>
            <p:nvPr/>
          </p:nvSpPr>
          <p:spPr>
            <a:xfrm>
              <a:off x="4577023" y="3028893"/>
              <a:ext cx="15" cy="118417"/>
            </a:xfrm>
            <a:custGeom>
              <a:avLst/>
              <a:gdLst/>
              <a:ahLst/>
              <a:cxnLst/>
              <a:rect l="l" t="t" r="r" b="b"/>
              <a:pathLst>
                <a:path w="1" h="7672" extrusionOk="0">
                  <a:moveTo>
                    <a:pt x="1" y="1"/>
                  </a:moveTo>
                  <a:lnTo>
                    <a:pt x="1" y="7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8" name="Google Shape;1988;p78"/>
            <p:cNvSpPr/>
            <p:nvPr/>
          </p:nvSpPr>
          <p:spPr>
            <a:xfrm>
              <a:off x="4566960" y="3018829"/>
              <a:ext cx="20143" cy="138560"/>
            </a:xfrm>
            <a:custGeom>
              <a:avLst/>
              <a:gdLst/>
              <a:ahLst/>
              <a:cxnLst/>
              <a:rect l="l" t="t" r="r" b="b"/>
              <a:pathLst>
                <a:path w="1305" h="8977" extrusionOk="0">
                  <a:moveTo>
                    <a:pt x="653" y="0"/>
                  </a:moveTo>
                  <a:cubicBezTo>
                    <a:pt x="326" y="0"/>
                    <a:pt x="0" y="327"/>
                    <a:pt x="0" y="653"/>
                  </a:cubicBezTo>
                  <a:lnTo>
                    <a:pt x="0" y="8324"/>
                  </a:lnTo>
                  <a:cubicBezTo>
                    <a:pt x="0" y="8650"/>
                    <a:pt x="326" y="8976"/>
                    <a:pt x="653" y="8976"/>
                  </a:cubicBezTo>
                  <a:cubicBezTo>
                    <a:pt x="979" y="8976"/>
                    <a:pt x="1305" y="8650"/>
                    <a:pt x="1305" y="8324"/>
                  </a:cubicBezTo>
                  <a:lnTo>
                    <a:pt x="1305" y="653"/>
                  </a:lnTo>
                  <a:cubicBezTo>
                    <a:pt x="1305" y="327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89" name="Google Shape;1989;p78"/>
            <p:cNvSpPr/>
            <p:nvPr/>
          </p:nvSpPr>
          <p:spPr>
            <a:xfrm>
              <a:off x="4501515" y="3127168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0"/>
                  </a:moveTo>
                  <a:cubicBezTo>
                    <a:pt x="496" y="0"/>
                    <a:pt x="0" y="483"/>
                    <a:pt x="0" y="1305"/>
                  </a:cubicBezTo>
                  <a:cubicBezTo>
                    <a:pt x="0" y="1957"/>
                    <a:pt x="496" y="2610"/>
                    <a:pt x="1305" y="2610"/>
                  </a:cubicBezTo>
                  <a:lnTo>
                    <a:pt x="4893" y="2610"/>
                  </a:lnTo>
                  <a:cubicBezTo>
                    <a:pt x="5715" y="2610"/>
                    <a:pt x="6197" y="1957"/>
                    <a:pt x="6197" y="1305"/>
                  </a:cubicBezTo>
                  <a:cubicBezTo>
                    <a:pt x="6197" y="483"/>
                    <a:pt x="5715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990" name="Google Shape;1990;p78"/>
          <p:cNvGrpSpPr/>
          <p:nvPr/>
        </p:nvGrpSpPr>
        <p:grpSpPr>
          <a:xfrm>
            <a:off x="6069191" y="2439893"/>
            <a:ext cx="1349189" cy="848385"/>
            <a:chOff x="5377467" y="2439893"/>
            <a:chExt cx="1349189" cy="848385"/>
          </a:xfrm>
        </p:grpSpPr>
        <p:sp>
          <p:nvSpPr>
            <p:cNvPr id="1991" name="Google Shape;1991;p78"/>
            <p:cNvSpPr/>
            <p:nvPr/>
          </p:nvSpPr>
          <p:spPr>
            <a:xfrm>
              <a:off x="5377467" y="2767115"/>
              <a:ext cx="521163" cy="521163"/>
            </a:xfrm>
            <a:custGeom>
              <a:avLst/>
              <a:gdLst/>
              <a:ahLst/>
              <a:cxnLst/>
              <a:rect l="l" t="t" r="r" b="b"/>
              <a:pathLst>
                <a:path w="33765" h="33765" extrusionOk="0">
                  <a:moveTo>
                    <a:pt x="16961" y="3914"/>
                  </a:moveTo>
                  <a:cubicBezTo>
                    <a:pt x="24136" y="3914"/>
                    <a:pt x="30007" y="9785"/>
                    <a:pt x="30007" y="16961"/>
                  </a:cubicBezTo>
                  <a:cubicBezTo>
                    <a:pt x="30007" y="24136"/>
                    <a:pt x="24136" y="30007"/>
                    <a:pt x="16961" y="30007"/>
                  </a:cubicBezTo>
                  <a:cubicBezTo>
                    <a:pt x="9785" y="30007"/>
                    <a:pt x="3915" y="24136"/>
                    <a:pt x="3915" y="16961"/>
                  </a:cubicBezTo>
                  <a:cubicBezTo>
                    <a:pt x="3915" y="9785"/>
                    <a:pt x="9785" y="3914"/>
                    <a:pt x="16961" y="3914"/>
                  </a:cubicBezTo>
                  <a:close/>
                  <a:moveTo>
                    <a:pt x="16961" y="0"/>
                  </a:moveTo>
                  <a:cubicBezTo>
                    <a:pt x="7672" y="0"/>
                    <a:pt x="1" y="7672"/>
                    <a:pt x="1" y="16961"/>
                  </a:cubicBezTo>
                  <a:cubicBezTo>
                    <a:pt x="1" y="26263"/>
                    <a:pt x="7672" y="33764"/>
                    <a:pt x="16961" y="33764"/>
                  </a:cubicBezTo>
                  <a:cubicBezTo>
                    <a:pt x="26263" y="33764"/>
                    <a:pt x="33765" y="26263"/>
                    <a:pt x="33765" y="16961"/>
                  </a:cubicBezTo>
                  <a:cubicBezTo>
                    <a:pt x="33765" y="7672"/>
                    <a:pt x="26263" y="0"/>
                    <a:pt x="16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2" name="Google Shape;1992;p78"/>
            <p:cNvSpPr/>
            <p:nvPr/>
          </p:nvSpPr>
          <p:spPr>
            <a:xfrm>
              <a:off x="5405265" y="2711735"/>
              <a:ext cx="437984" cy="125872"/>
            </a:xfrm>
            <a:custGeom>
              <a:avLst/>
              <a:gdLst/>
              <a:ahLst/>
              <a:cxnLst/>
              <a:rect l="l" t="t" r="r" b="b"/>
              <a:pathLst>
                <a:path w="28376" h="8155" extrusionOk="0">
                  <a:moveTo>
                    <a:pt x="15160" y="1"/>
                  </a:moveTo>
                  <a:cubicBezTo>
                    <a:pt x="9615" y="1"/>
                    <a:pt x="4397" y="2127"/>
                    <a:pt x="652" y="6041"/>
                  </a:cubicBezTo>
                  <a:cubicBezTo>
                    <a:pt x="0" y="6524"/>
                    <a:pt x="157" y="7346"/>
                    <a:pt x="652" y="7829"/>
                  </a:cubicBezTo>
                  <a:cubicBezTo>
                    <a:pt x="809" y="8155"/>
                    <a:pt x="1135" y="8155"/>
                    <a:pt x="1461" y="8155"/>
                  </a:cubicBezTo>
                  <a:cubicBezTo>
                    <a:pt x="1787" y="8155"/>
                    <a:pt x="2114" y="8155"/>
                    <a:pt x="2440" y="7829"/>
                  </a:cubicBezTo>
                  <a:cubicBezTo>
                    <a:pt x="5871" y="4410"/>
                    <a:pt x="10268" y="2610"/>
                    <a:pt x="15160" y="2610"/>
                  </a:cubicBezTo>
                  <a:cubicBezTo>
                    <a:pt x="19243" y="2610"/>
                    <a:pt x="22988" y="3915"/>
                    <a:pt x="26249" y="6367"/>
                  </a:cubicBezTo>
                  <a:cubicBezTo>
                    <a:pt x="26457" y="6569"/>
                    <a:pt x="26719" y="6659"/>
                    <a:pt x="26991" y="6659"/>
                  </a:cubicBezTo>
                  <a:cubicBezTo>
                    <a:pt x="27367" y="6659"/>
                    <a:pt x="27761" y="6486"/>
                    <a:pt x="28050" y="6198"/>
                  </a:cubicBezTo>
                  <a:cubicBezTo>
                    <a:pt x="28376" y="5545"/>
                    <a:pt x="28376" y="4737"/>
                    <a:pt x="27724" y="4410"/>
                  </a:cubicBezTo>
                  <a:cubicBezTo>
                    <a:pt x="24136" y="1475"/>
                    <a:pt x="19726" y="1"/>
                    <a:pt x="15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3" name="Google Shape;1993;p78"/>
            <p:cNvSpPr/>
            <p:nvPr/>
          </p:nvSpPr>
          <p:spPr>
            <a:xfrm>
              <a:off x="6205709" y="2767115"/>
              <a:ext cx="520947" cy="521163"/>
            </a:xfrm>
            <a:custGeom>
              <a:avLst/>
              <a:gdLst/>
              <a:ahLst/>
              <a:cxnLst/>
              <a:rect l="l" t="t" r="r" b="b"/>
              <a:pathLst>
                <a:path w="33751" h="33765" extrusionOk="0">
                  <a:moveTo>
                    <a:pt x="16791" y="3914"/>
                  </a:moveTo>
                  <a:cubicBezTo>
                    <a:pt x="23966" y="3914"/>
                    <a:pt x="29837" y="9785"/>
                    <a:pt x="29837" y="16961"/>
                  </a:cubicBezTo>
                  <a:cubicBezTo>
                    <a:pt x="29837" y="24136"/>
                    <a:pt x="23966" y="30007"/>
                    <a:pt x="16791" y="30007"/>
                  </a:cubicBezTo>
                  <a:cubicBezTo>
                    <a:pt x="9615" y="30007"/>
                    <a:pt x="3914" y="24136"/>
                    <a:pt x="3914" y="16961"/>
                  </a:cubicBezTo>
                  <a:cubicBezTo>
                    <a:pt x="3914" y="9785"/>
                    <a:pt x="9615" y="3914"/>
                    <a:pt x="16791" y="3914"/>
                  </a:cubicBezTo>
                  <a:close/>
                  <a:moveTo>
                    <a:pt x="16791" y="0"/>
                  </a:moveTo>
                  <a:cubicBezTo>
                    <a:pt x="7502" y="0"/>
                    <a:pt x="0" y="7672"/>
                    <a:pt x="0" y="16961"/>
                  </a:cubicBezTo>
                  <a:cubicBezTo>
                    <a:pt x="0" y="26263"/>
                    <a:pt x="7502" y="33764"/>
                    <a:pt x="16791" y="33764"/>
                  </a:cubicBezTo>
                  <a:cubicBezTo>
                    <a:pt x="26093" y="33764"/>
                    <a:pt x="33751" y="26263"/>
                    <a:pt x="33751" y="16961"/>
                  </a:cubicBezTo>
                  <a:cubicBezTo>
                    <a:pt x="33751" y="7672"/>
                    <a:pt x="26093" y="0"/>
                    <a:pt x="1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4" name="Google Shape;1994;p78"/>
            <p:cNvSpPr/>
            <p:nvPr/>
          </p:nvSpPr>
          <p:spPr>
            <a:xfrm>
              <a:off x="5578847" y="2938274"/>
              <a:ext cx="586592" cy="178830"/>
            </a:xfrm>
            <a:custGeom>
              <a:avLst/>
              <a:gdLst/>
              <a:ahLst/>
              <a:cxnLst/>
              <a:rect l="l" t="t" r="r" b="b"/>
              <a:pathLst>
                <a:path w="38004" h="11586" extrusionOk="0">
                  <a:moveTo>
                    <a:pt x="31807" y="1"/>
                  </a:moveTo>
                  <a:lnTo>
                    <a:pt x="31311" y="170"/>
                  </a:lnTo>
                  <a:lnTo>
                    <a:pt x="31311" y="1305"/>
                  </a:lnTo>
                  <a:lnTo>
                    <a:pt x="32616" y="1305"/>
                  </a:lnTo>
                  <a:lnTo>
                    <a:pt x="32616" y="1"/>
                  </a:lnTo>
                  <a:close/>
                  <a:moveTo>
                    <a:pt x="29354" y="170"/>
                  </a:moveTo>
                  <a:lnTo>
                    <a:pt x="29524" y="1475"/>
                  </a:lnTo>
                  <a:lnTo>
                    <a:pt x="30828" y="1475"/>
                  </a:lnTo>
                  <a:lnTo>
                    <a:pt x="30659" y="170"/>
                  </a:lnTo>
                  <a:close/>
                  <a:moveTo>
                    <a:pt x="27397" y="327"/>
                  </a:moveTo>
                  <a:lnTo>
                    <a:pt x="27567" y="1632"/>
                  </a:lnTo>
                  <a:lnTo>
                    <a:pt x="28871" y="1632"/>
                  </a:lnTo>
                  <a:lnTo>
                    <a:pt x="28702" y="327"/>
                  </a:lnTo>
                  <a:close/>
                  <a:moveTo>
                    <a:pt x="25610" y="497"/>
                  </a:moveTo>
                  <a:lnTo>
                    <a:pt x="25610" y="1801"/>
                  </a:lnTo>
                  <a:lnTo>
                    <a:pt x="26915" y="1632"/>
                  </a:lnTo>
                  <a:lnTo>
                    <a:pt x="26745" y="497"/>
                  </a:lnTo>
                  <a:close/>
                  <a:moveTo>
                    <a:pt x="33438" y="170"/>
                  </a:moveTo>
                  <a:lnTo>
                    <a:pt x="33112" y="1475"/>
                  </a:lnTo>
                  <a:cubicBezTo>
                    <a:pt x="33438" y="1475"/>
                    <a:pt x="33920" y="1632"/>
                    <a:pt x="34247" y="1801"/>
                  </a:cubicBezTo>
                  <a:lnTo>
                    <a:pt x="34742" y="653"/>
                  </a:lnTo>
                  <a:cubicBezTo>
                    <a:pt x="34247" y="327"/>
                    <a:pt x="33920" y="327"/>
                    <a:pt x="33438" y="170"/>
                  </a:cubicBezTo>
                  <a:close/>
                  <a:moveTo>
                    <a:pt x="24958" y="497"/>
                  </a:moveTo>
                  <a:lnTo>
                    <a:pt x="23653" y="653"/>
                  </a:lnTo>
                  <a:lnTo>
                    <a:pt x="23653" y="1958"/>
                  </a:lnTo>
                  <a:lnTo>
                    <a:pt x="24958" y="1801"/>
                  </a:lnTo>
                  <a:lnTo>
                    <a:pt x="24958" y="497"/>
                  </a:lnTo>
                  <a:close/>
                  <a:moveTo>
                    <a:pt x="21044" y="823"/>
                  </a:moveTo>
                  <a:lnTo>
                    <a:pt x="19739" y="979"/>
                  </a:lnTo>
                  <a:lnTo>
                    <a:pt x="19896" y="2127"/>
                  </a:lnTo>
                  <a:lnTo>
                    <a:pt x="21200" y="2127"/>
                  </a:lnTo>
                  <a:lnTo>
                    <a:pt x="21044" y="823"/>
                  </a:lnTo>
                  <a:close/>
                  <a:moveTo>
                    <a:pt x="23001" y="653"/>
                  </a:moveTo>
                  <a:lnTo>
                    <a:pt x="21696" y="823"/>
                  </a:lnTo>
                  <a:lnTo>
                    <a:pt x="21853" y="2127"/>
                  </a:lnTo>
                  <a:lnTo>
                    <a:pt x="23001" y="1958"/>
                  </a:lnTo>
                  <a:lnTo>
                    <a:pt x="23001" y="653"/>
                  </a:lnTo>
                  <a:close/>
                  <a:moveTo>
                    <a:pt x="17782" y="979"/>
                  </a:moveTo>
                  <a:lnTo>
                    <a:pt x="17939" y="2284"/>
                  </a:lnTo>
                  <a:lnTo>
                    <a:pt x="19243" y="2284"/>
                  </a:lnTo>
                  <a:lnTo>
                    <a:pt x="19087" y="979"/>
                  </a:lnTo>
                  <a:close/>
                  <a:moveTo>
                    <a:pt x="15982" y="1149"/>
                  </a:moveTo>
                  <a:lnTo>
                    <a:pt x="15982" y="2454"/>
                  </a:lnTo>
                  <a:lnTo>
                    <a:pt x="17286" y="2454"/>
                  </a:lnTo>
                  <a:lnTo>
                    <a:pt x="17286" y="1149"/>
                  </a:lnTo>
                  <a:close/>
                  <a:moveTo>
                    <a:pt x="14025" y="1305"/>
                  </a:moveTo>
                  <a:lnTo>
                    <a:pt x="14025" y="2610"/>
                  </a:lnTo>
                  <a:lnTo>
                    <a:pt x="15329" y="2454"/>
                  </a:lnTo>
                  <a:lnTo>
                    <a:pt x="15329" y="1305"/>
                  </a:lnTo>
                  <a:close/>
                  <a:moveTo>
                    <a:pt x="13372" y="1305"/>
                  </a:moveTo>
                  <a:lnTo>
                    <a:pt x="12068" y="1475"/>
                  </a:lnTo>
                  <a:lnTo>
                    <a:pt x="12237" y="2780"/>
                  </a:lnTo>
                  <a:lnTo>
                    <a:pt x="13542" y="2610"/>
                  </a:lnTo>
                  <a:lnTo>
                    <a:pt x="13372" y="1305"/>
                  </a:lnTo>
                  <a:close/>
                  <a:moveTo>
                    <a:pt x="35395" y="979"/>
                  </a:moveTo>
                  <a:lnTo>
                    <a:pt x="34742" y="2127"/>
                  </a:lnTo>
                  <a:cubicBezTo>
                    <a:pt x="35068" y="2284"/>
                    <a:pt x="35225" y="2454"/>
                    <a:pt x="35551" y="2780"/>
                  </a:cubicBezTo>
                  <a:lnTo>
                    <a:pt x="36530" y="1958"/>
                  </a:lnTo>
                  <a:cubicBezTo>
                    <a:pt x="36204" y="1475"/>
                    <a:pt x="35721" y="1305"/>
                    <a:pt x="35395" y="979"/>
                  </a:cubicBezTo>
                  <a:close/>
                  <a:moveTo>
                    <a:pt x="11416" y="1475"/>
                  </a:moveTo>
                  <a:lnTo>
                    <a:pt x="10111" y="1632"/>
                  </a:lnTo>
                  <a:lnTo>
                    <a:pt x="10281" y="2936"/>
                  </a:lnTo>
                  <a:lnTo>
                    <a:pt x="11585" y="2780"/>
                  </a:lnTo>
                  <a:lnTo>
                    <a:pt x="11416" y="1475"/>
                  </a:lnTo>
                  <a:close/>
                  <a:moveTo>
                    <a:pt x="6367" y="1801"/>
                  </a:moveTo>
                  <a:lnTo>
                    <a:pt x="6367" y="3106"/>
                  </a:lnTo>
                  <a:lnTo>
                    <a:pt x="7671" y="3106"/>
                  </a:lnTo>
                  <a:lnTo>
                    <a:pt x="7671" y="1801"/>
                  </a:lnTo>
                  <a:close/>
                  <a:moveTo>
                    <a:pt x="9459" y="1632"/>
                  </a:moveTo>
                  <a:lnTo>
                    <a:pt x="8324" y="1801"/>
                  </a:lnTo>
                  <a:lnTo>
                    <a:pt x="8324" y="3106"/>
                  </a:lnTo>
                  <a:lnTo>
                    <a:pt x="9628" y="2936"/>
                  </a:lnTo>
                  <a:lnTo>
                    <a:pt x="9459" y="1632"/>
                  </a:lnTo>
                  <a:close/>
                  <a:moveTo>
                    <a:pt x="4410" y="1958"/>
                  </a:moveTo>
                  <a:lnTo>
                    <a:pt x="4566" y="3262"/>
                  </a:lnTo>
                  <a:lnTo>
                    <a:pt x="5714" y="3262"/>
                  </a:lnTo>
                  <a:lnTo>
                    <a:pt x="5714" y="1958"/>
                  </a:lnTo>
                  <a:close/>
                  <a:moveTo>
                    <a:pt x="3757" y="2127"/>
                  </a:moveTo>
                  <a:cubicBezTo>
                    <a:pt x="3262" y="2127"/>
                    <a:pt x="2779" y="2127"/>
                    <a:pt x="2283" y="2454"/>
                  </a:cubicBezTo>
                  <a:lnTo>
                    <a:pt x="2779" y="3589"/>
                  </a:lnTo>
                  <a:cubicBezTo>
                    <a:pt x="3105" y="3432"/>
                    <a:pt x="3431" y="3432"/>
                    <a:pt x="3757" y="3262"/>
                  </a:cubicBezTo>
                  <a:lnTo>
                    <a:pt x="3914" y="3262"/>
                  </a:lnTo>
                  <a:lnTo>
                    <a:pt x="3757" y="2127"/>
                  </a:lnTo>
                  <a:close/>
                  <a:moveTo>
                    <a:pt x="37025" y="2454"/>
                  </a:moveTo>
                  <a:lnTo>
                    <a:pt x="35877" y="3262"/>
                  </a:lnTo>
                  <a:cubicBezTo>
                    <a:pt x="36204" y="3432"/>
                    <a:pt x="36373" y="3758"/>
                    <a:pt x="36373" y="4241"/>
                  </a:cubicBezTo>
                  <a:lnTo>
                    <a:pt x="37678" y="3758"/>
                  </a:lnTo>
                  <a:cubicBezTo>
                    <a:pt x="37508" y="3262"/>
                    <a:pt x="37182" y="2780"/>
                    <a:pt x="37025" y="2454"/>
                  </a:cubicBezTo>
                  <a:close/>
                  <a:moveTo>
                    <a:pt x="1631" y="2780"/>
                  </a:moveTo>
                  <a:cubicBezTo>
                    <a:pt x="1148" y="3106"/>
                    <a:pt x="822" y="3432"/>
                    <a:pt x="652" y="3915"/>
                  </a:cubicBezTo>
                  <a:lnTo>
                    <a:pt x="1631" y="4567"/>
                  </a:lnTo>
                  <a:cubicBezTo>
                    <a:pt x="1800" y="4241"/>
                    <a:pt x="2127" y="4084"/>
                    <a:pt x="2453" y="3758"/>
                  </a:cubicBezTo>
                  <a:lnTo>
                    <a:pt x="1631" y="2780"/>
                  </a:lnTo>
                  <a:close/>
                  <a:moveTo>
                    <a:pt x="326" y="4567"/>
                  </a:moveTo>
                  <a:cubicBezTo>
                    <a:pt x="170" y="5063"/>
                    <a:pt x="0" y="5389"/>
                    <a:pt x="0" y="5872"/>
                  </a:cubicBezTo>
                  <a:lnTo>
                    <a:pt x="0" y="6041"/>
                  </a:lnTo>
                  <a:lnTo>
                    <a:pt x="1305" y="6041"/>
                  </a:lnTo>
                  <a:lnTo>
                    <a:pt x="1305" y="5872"/>
                  </a:lnTo>
                  <a:cubicBezTo>
                    <a:pt x="1305" y="5546"/>
                    <a:pt x="1305" y="5219"/>
                    <a:pt x="1474" y="5063"/>
                  </a:cubicBezTo>
                  <a:lnTo>
                    <a:pt x="326" y="4567"/>
                  </a:lnTo>
                  <a:close/>
                  <a:moveTo>
                    <a:pt x="37834" y="4410"/>
                  </a:moveTo>
                  <a:lnTo>
                    <a:pt x="36699" y="4737"/>
                  </a:lnTo>
                  <a:lnTo>
                    <a:pt x="36699" y="5872"/>
                  </a:lnTo>
                  <a:lnTo>
                    <a:pt x="36699" y="6041"/>
                  </a:lnTo>
                  <a:lnTo>
                    <a:pt x="38004" y="6041"/>
                  </a:lnTo>
                  <a:lnTo>
                    <a:pt x="38004" y="5872"/>
                  </a:lnTo>
                  <a:cubicBezTo>
                    <a:pt x="38004" y="5389"/>
                    <a:pt x="38004" y="4893"/>
                    <a:pt x="37834" y="4410"/>
                  </a:cubicBezTo>
                  <a:close/>
                  <a:moveTo>
                    <a:pt x="1474" y="6524"/>
                  </a:moveTo>
                  <a:lnTo>
                    <a:pt x="170" y="6850"/>
                  </a:lnTo>
                  <a:cubicBezTo>
                    <a:pt x="326" y="7346"/>
                    <a:pt x="496" y="7829"/>
                    <a:pt x="822" y="8155"/>
                  </a:cubicBezTo>
                  <a:lnTo>
                    <a:pt x="1957" y="7502"/>
                  </a:lnTo>
                  <a:cubicBezTo>
                    <a:pt x="1631" y="7176"/>
                    <a:pt x="1474" y="6850"/>
                    <a:pt x="1474" y="6524"/>
                  </a:cubicBezTo>
                  <a:close/>
                  <a:moveTo>
                    <a:pt x="36699" y="6524"/>
                  </a:moveTo>
                  <a:cubicBezTo>
                    <a:pt x="36699" y="6850"/>
                    <a:pt x="36530" y="7346"/>
                    <a:pt x="36373" y="7672"/>
                  </a:cubicBezTo>
                  <a:lnTo>
                    <a:pt x="37508" y="8155"/>
                  </a:lnTo>
                  <a:cubicBezTo>
                    <a:pt x="37678" y="7672"/>
                    <a:pt x="37834" y="7176"/>
                    <a:pt x="38004" y="6850"/>
                  </a:cubicBezTo>
                  <a:lnTo>
                    <a:pt x="36699" y="6524"/>
                  </a:lnTo>
                  <a:close/>
                  <a:moveTo>
                    <a:pt x="2283" y="7829"/>
                  </a:moveTo>
                  <a:lnTo>
                    <a:pt x="1474" y="8807"/>
                  </a:lnTo>
                  <a:cubicBezTo>
                    <a:pt x="1800" y="9133"/>
                    <a:pt x="2283" y="9303"/>
                    <a:pt x="2779" y="9459"/>
                  </a:cubicBezTo>
                  <a:lnTo>
                    <a:pt x="3105" y="8324"/>
                  </a:lnTo>
                  <a:cubicBezTo>
                    <a:pt x="2779" y="8155"/>
                    <a:pt x="2453" y="7998"/>
                    <a:pt x="2283" y="7829"/>
                  </a:cubicBezTo>
                  <a:close/>
                  <a:moveTo>
                    <a:pt x="3588" y="8324"/>
                  </a:moveTo>
                  <a:lnTo>
                    <a:pt x="3588" y="9629"/>
                  </a:lnTo>
                  <a:lnTo>
                    <a:pt x="3757" y="9629"/>
                  </a:lnTo>
                  <a:lnTo>
                    <a:pt x="4892" y="9786"/>
                  </a:lnTo>
                  <a:lnTo>
                    <a:pt x="4892" y="8481"/>
                  </a:lnTo>
                  <a:lnTo>
                    <a:pt x="3588" y="8324"/>
                  </a:lnTo>
                  <a:close/>
                  <a:moveTo>
                    <a:pt x="5545" y="8481"/>
                  </a:moveTo>
                  <a:lnTo>
                    <a:pt x="5545" y="9786"/>
                  </a:lnTo>
                  <a:lnTo>
                    <a:pt x="6693" y="9786"/>
                  </a:lnTo>
                  <a:lnTo>
                    <a:pt x="6849" y="8481"/>
                  </a:lnTo>
                  <a:close/>
                  <a:moveTo>
                    <a:pt x="7502" y="8651"/>
                  </a:moveTo>
                  <a:lnTo>
                    <a:pt x="7345" y="9955"/>
                  </a:lnTo>
                  <a:lnTo>
                    <a:pt x="8650" y="9955"/>
                  </a:lnTo>
                  <a:lnTo>
                    <a:pt x="8806" y="8651"/>
                  </a:lnTo>
                  <a:close/>
                  <a:moveTo>
                    <a:pt x="36047" y="8155"/>
                  </a:moveTo>
                  <a:cubicBezTo>
                    <a:pt x="35877" y="8481"/>
                    <a:pt x="35721" y="8807"/>
                    <a:pt x="35395" y="8977"/>
                  </a:cubicBezTo>
                  <a:lnTo>
                    <a:pt x="36373" y="9955"/>
                  </a:lnTo>
                  <a:cubicBezTo>
                    <a:pt x="36699" y="9629"/>
                    <a:pt x="37025" y="9133"/>
                    <a:pt x="37182" y="8807"/>
                  </a:cubicBezTo>
                  <a:lnTo>
                    <a:pt x="36047" y="8155"/>
                  </a:lnTo>
                  <a:close/>
                  <a:moveTo>
                    <a:pt x="9459" y="8807"/>
                  </a:moveTo>
                  <a:lnTo>
                    <a:pt x="9302" y="9955"/>
                  </a:lnTo>
                  <a:lnTo>
                    <a:pt x="10607" y="10112"/>
                  </a:lnTo>
                  <a:lnTo>
                    <a:pt x="10763" y="8807"/>
                  </a:lnTo>
                  <a:close/>
                  <a:moveTo>
                    <a:pt x="11259" y="8807"/>
                  </a:moveTo>
                  <a:lnTo>
                    <a:pt x="11259" y="10112"/>
                  </a:lnTo>
                  <a:lnTo>
                    <a:pt x="12564" y="10281"/>
                  </a:lnTo>
                  <a:lnTo>
                    <a:pt x="12564" y="8977"/>
                  </a:lnTo>
                  <a:lnTo>
                    <a:pt x="11259" y="8807"/>
                  </a:lnTo>
                  <a:close/>
                  <a:moveTo>
                    <a:pt x="13216" y="8977"/>
                  </a:moveTo>
                  <a:lnTo>
                    <a:pt x="13216" y="10281"/>
                  </a:lnTo>
                  <a:lnTo>
                    <a:pt x="14521" y="10438"/>
                  </a:lnTo>
                  <a:lnTo>
                    <a:pt x="14521" y="9133"/>
                  </a:lnTo>
                  <a:lnTo>
                    <a:pt x="13216" y="8977"/>
                  </a:lnTo>
                  <a:close/>
                  <a:moveTo>
                    <a:pt x="15173" y="9133"/>
                  </a:moveTo>
                  <a:lnTo>
                    <a:pt x="15173" y="10438"/>
                  </a:lnTo>
                  <a:lnTo>
                    <a:pt x="16308" y="10438"/>
                  </a:lnTo>
                  <a:lnTo>
                    <a:pt x="16478" y="9303"/>
                  </a:lnTo>
                  <a:lnTo>
                    <a:pt x="15173" y="9133"/>
                  </a:lnTo>
                  <a:close/>
                  <a:moveTo>
                    <a:pt x="17130" y="9303"/>
                  </a:moveTo>
                  <a:lnTo>
                    <a:pt x="16960" y="10607"/>
                  </a:lnTo>
                  <a:lnTo>
                    <a:pt x="18265" y="10607"/>
                  </a:lnTo>
                  <a:lnTo>
                    <a:pt x="18434" y="9303"/>
                  </a:lnTo>
                  <a:close/>
                  <a:moveTo>
                    <a:pt x="19087" y="9459"/>
                  </a:moveTo>
                  <a:lnTo>
                    <a:pt x="18917" y="10764"/>
                  </a:lnTo>
                  <a:lnTo>
                    <a:pt x="20222" y="10764"/>
                  </a:lnTo>
                  <a:lnTo>
                    <a:pt x="20222" y="9459"/>
                  </a:lnTo>
                  <a:close/>
                  <a:moveTo>
                    <a:pt x="20874" y="9629"/>
                  </a:moveTo>
                  <a:lnTo>
                    <a:pt x="20874" y="10764"/>
                  </a:lnTo>
                  <a:lnTo>
                    <a:pt x="22179" y="10934"/>
                  </a:lnTo>
                  <a:lnTo>
                    <a:pt x="22179" y="9629"/>
                  </a:lnTo>
                  <a:close/>
                  <a:moveTo>
                    <a:pt x="22831" y="9629"/>
                  </a:moveTo>
                  <a:lnTo>
                    <a:pt x="22831" y="10934"/>
                  </a:lnTo>
                  <a:lnTo>
                    <a:pt x="24136" y="11090"/>
                  </a:lnTo>
                  <a:lnTo>
                    <a:pt x="24136" y="9786"/>
                  </a:lnTo>
                  <a:lnTo>
                    <a:pt x="22831" y="9629"/>
                  </a:lnTo>
                  <a:close/>
                  <a:moveTo>
                    <a:pt x="35068" y="9459"/>
                  </a:moveTo>
                  <a:lnTo>
                    <a:pt x="34090" y="9955"/>
                  </a:lnTo>
                  <a:lnTo>
                    <a:pt x="34573" y="11090"/>
                  </a:lnTo>
                  <a:cubicBezTo>
                    <a:pt x="35068" y="10934"/>
                    <a:pt x="35395" y="10764"/>
                    <a:pt x="35721" y="10438"/>
                  </a:cubicBezTo>
                  <a:lnTo>
                    <a:pt x="35068" y="9459"/>
                  </a:lnTo>
                  <a:close/>
                  <a:moveTo>
                    <a:pt x="24788" y="9786"/>
                  </a:moveTo>
                  <a:lnTo>
                    <a:pt x="24631" y="11090"/>
                  </a:lnTo>
                  <a:lnTo>
                    <a:pt x="25936" y="11260"/>
                  </a:lnTo>
                  <a:lnTo>
                    <a:pt x="26093" y="9955"/>
                  </a:lnTo>
                  <a:lnTo>
                    <a:pt x="24788" y="9786"/>
                  </a:lnTo>
                  <a:close/>
                  <a:moveTo>
                    <a:pt x="26745" y="9955"/>
                  </a:moveTo>
                  <a:lnTo>
                    <a:pt x="26588" y="11260"/>
                  </a:lnTo>
                  <a:lnTo>
                    <a:pt x="27893" y="11260"/>
                  </a:lnTo>
                  <a:lnTo>
                    <a:pt x="28050" y="10112"/>
                  </a:lnTo>
                  <a:lnTo>
                    <a:pt x="26745" y="9955"/>
                  </a:lnTo>
                  <a:close/>
                  <a:moveTo>
                    <a:pt x="28702" y="10112"/>
                  </a:moveTo>
                  <a:lnTo>
                    <a:pt x="28545" y="11416"/>
                  </a:lnTo>
                  <a:lnTo>
                    <a:pt x="29850" y="11416"/>
                  </a:lnTo>
                  <a:lnTo>
                    <a:pt x="29850" y="10112"/>
                  </a:lnTo>
                  <a:close/>
                  <a:moveTo>
                    <a:pt x="30502" y="10281"/>
                  </a:moveTo>
                  <a:lnTo>
                    <a:pt x="30502" y="11586"/>
                  </a:lnTo>
                  <a:lnTo>
                    <a:pt x="31807" y="11586"/>
                  </a:lnTo>
                  <a:lnTo>
                    <a:pt x="31807" y="10281"/>
                  </a:lnTo>
                  <a:close/>
                  <a:moveTo>
                    <a:pt x="33594" y="10112"/>
                  </a:moveTo>
                  <a:cubicBezTo>
                    <a:pt x="33112" y="10281"/>
                    <a:pt x="32785" y="10281"/>
                    <a:pt x="32459" y="10281"/>
                  </a:cubicBezTo>
                  <a:lnTo>
                    <a:pt x="32459" y="11586"/>
                  </a:lnTo>
                  <a:cubicBezTo>
                    <a:pt x="32942" y="11586"/>
                    <a:pt x="33438" y="11586"/>
                    <a:pt x="33920" y="11416"/>
                  </a:cubicBezTo>
                  <a:lnTo>
                    <a:pt x="33594" y="10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5" name="Google Shape;1995;p78"/>
            <p:cNvSpPr/>
            <p:nvPr/>
          </p:nvSpPr>
          <p:spPr>
            <a:xfrm>
              <a:off x="5588911" y="2978560"/>
              <a:ext cx="100698" cy="100698"/>
            </a:xfrm>
            <a:custGeom>
              <a:avLst/>
              <a:gdLst/>
              <a:ahLst/>
              <a:cxnLst/>
              <a:rect l="l" t="t" r="r" b="b"/>
              <a:pathLst>
                <a:path w="6524" h="6524" extrusionOk="0">
                  <a:moveTo>
                    <a:pt x="3262" y="0"/>
                  </a:moveTo>
                  <a:cubicBezTo>
                    <a:pt x="1475" y="0"/>
                    <a:pt x="0" y="1474"/>
                    <a:pt x="0" y="3262"/>
                  </a:cubicBezTo>
                  <a:cubicBezTo>
                    <a:pt x="0" y="5062"/>
                    <a:pt x="1475" y="6523"/>
                    <a:pt x="3262" y="6523"/>
                  </a:cubicBezTo>
                  <a:cubicBezTo>
                    <a:pt x="5062" y="6523"/>
                    <a:pt x="6523" y="5062"/>
                    <a:pt x="6523" y="3262"/>
                  </a:cubicBezTo>
                  <a:cubicBezTo>
                    <a:pt x="6523" y="1474"/>
                    <a:pt x="5062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6" name="Google Shape;1996;p78"/>
            <p:cNvSpPr/>
            <p:nvPr/>
          </p:nvSpPr>
          <p:spPr>
            <a:xfrm>
              <a:off x="5588911" y="2978560"/>
              <a:ext cx="100698" cy="100698"/>
            </a:xfrm>
            <a:custGeom>
              <a:avLst/>
              <a:gdLst/>
              <a:ahLst/>
              <a:cxnLst/>
              <a:rect l="l" t="t" r="r" b="b"/>
              <a:pathLst>
                <a:path w="6524" h="6524" extrusionOk="0">
                  <a:moveTo>
                    <a:pt x="3262" y="1305"/>
                  </a:moveTo>
                  <a:cubicBezTo>
                    <a:pt x="4240" y="1305"/>
                    <a:pt x="5219" y="2127"/>
                    <a:pt x="5219" y="3262"/>
                  </a:cubicBezTo>
                  <a:cubicBezTo>
                    <a:pt x="5219" y="4240"/>
                    <a:pt x="4240" y="5219"/>
                    <a:pt x="3262" y="5219"/>
                  </a:cubicBezTo>
                  <a:cubicBezTo>
                    <a:pt x="2127" y="5219"/>
                    <a:pt x="1305" y="4240"/>
                    <a:pt x="1305" y="3262"/>
                  </a:cubicBezTo>
                  <a:cubicBezTo>
                    <a:pt x="1305" y="2127"/>
                    <a:pt x="2127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75" y="0"/>
                    <a:pt x="0" y="1474"/>
                    <a:pt x="0" y="3262"/>
                  </a:cubicBezTo>
                  <a:cubicBezTo>
                    <a:pt x="0" y="5062"/>
                    <a:pt x="1475" y="6523"/>
                    <a:pt x="3262" y="6523"/>
                  </a:cubicBezTo>
                  <a:cubicBezTo>
                    <a:pt x="5062" y="6523"/>
                    <a:pt x="6523" y="5062"/>
                    <a:pt x="6523" y="3262"/>
                  </a:cubicBezTo>
                  <a:cubicBezTo>
                    <a:pt x="6523" y="1474"/>
                    <a:pt x="5062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7" name="Google Shape;1997;p78"/>
            <p:cNvSpPr/>
            <p:nvPr/>
          </p:nvSpPr>
          <p:spPr>
            <a:xfrm>
              <a:off x="6417138" y="2978560"/>
              <a:ext cx="98089" cy="100698"/>
            </a:xfrm>
            <a:custGeom>
              <a:avLst/>
              <a:gdLst/>
              <a:ahLst/>
              <a:cxnLst/>
              <a:rect l="l" t="t" r="r" b="b"/>
              <a:pathLst>
                <a:path w="6355" h="6524" extrusionOk="0">
                  <a:moveTo>
                    <a:pt x="3093" y="0"/>
                  </a:moveTo>
                  <a:cubicBezTo>
                    <a:pt x="1462" y="0"/>
                    <a:pt x="1" y="1474"/>
                    <a:pt x="1" y="3262"/>
                  </a:cubicBezTo>
                  <a:cubicBezTo>
                    <a:pt x="1" y="5062"/>
                    <a:pt x="1462" y="6523"/>
                    <a:pt x="3093" y="6523"/>
                  </a:cubicBezTo>
                  <a:cubicBezTo>
                    <a:pt x="4893" y="6523"/>
                    <a:pt x="6354" y="5062"/>
                    <a:pt x="6354" y="3262"/>
                  </a:cubicBezTo>
                  <a:cubicBezTo>
                    <a:pt x="6354" y="1474"/>
                    <a:pt x="4893" y="0"/>
                    <a:pt x="3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8" name="Google Shape;1998;p78"/>
            <p:cNvSpPr/>
            <p:nvPr/>
          </p:nvSpPr>
          <p:spPr>
            <a:xfrm>
              <a:off x="6417138" y="2978560"/>
              <a:ext cx="98089" cy="100698"/>
            </a:xfrm>
            <a:custGeom>
              <a:avLst/>
              <a:gdLst/>
              <a:ahLst/>
              <a:cxnLst/>
              <a:rect l="l" t="t" r="r" b="b"/>
              <a:pathLst>
                <a:path w="6355" h="6524" extrusionOk="0">
                  <a:moveTo>
                    <a:pt x="3093" y="1305"/>
                  </a:moveTo>
                  <a:cubicBezTo>
                    <a:pt x="4241" y="1305"/>
                    <a:pt x="5050" y="2127"/>
                    <a:pt x="5050" y="3262"/>
                  </a:cubicBezTo>
                  <a:cubicBezTo>
                    <a:pt x="5050" y="4240"/>
                    <a:pt x="4241" y="5219"/>
                    <a:pt x="3093" y="5219"/>
                  </a:cubicBezTo>
                  <a:cubicBezTo>
                    <a:pt x="2114" y="5219"/>
                    <a:pt x="1305" y="4240"/>
                    <a:pt x="1305" y="3262"/>
                  </a:cubicBezTo>
                  <a:cubicBezTo>
                    <a:pt x="1305" y="2127"/>
                    <a:pt x="2114" y="1305"/>
                    <a:pt x="3093" y="1305"/>
                  </a:cubicBezTo>
                  <a:close/>
                  <a:moveTo>
                    <a:pt x="3093" y="0"/>
                  </a:moveTo>
                  <a:cubicBezTo>
                    <a:pt x="1462" y="0"/>
                    <a:pt x="1" y="1474"/>
                    <a:pt x="1" y="3262"/>
                  </a:cubicBezTo>
                  <a:cubicBezTo>
                    <a:pt x="1" y="5062"/>
                    <a:pt x="1462" y="6523"/>
                    <a:pt x="3093" y="6523"/>
                  </a:cubicBezTo>
                  <a:cubicBezTo>
                    <a:pt x="4893" y="6523"/>
                    <a:pt x="6354" y="5062"/>
                    <a:pt x="6354" y="3262"/>
                  </a:cubicBezTo>
                  <a:cubicBezTo>
                    <a:pt x="6354" y="1474"/>
                    <a:pt x="4893" y="0"/>
                    <a:pt x="3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99" name="Google Shape;1999;p78"/>
            <p:cNvSpPr/>
            <p:nvPr/>
          </p:nvSpPr>
          <p:spPr>
            <a:xfrm>
              <a:off x="5619117" y="2656354"/>
              <a:ext cx="724936" cy="392697"/>
            </a:xfrm>
            <a:custGeom>
              <a:avLst/>
              <a:gdLst/>
              <a:ahLst/>
              <a:cxnLst/>
              <a:rect l="l" t="t" r="r" b="b"/>
              <a:pathLst>
                <a:path w="46967" h="25442" extrusionOk="0">
                  <a:moveTo>
                    <a:pt x="43053" y="2610"/>
                  </a:moveTo>
                  <a:lnTo>
                    <a:pt x="28376" y="22832"/>
                  </a:lnTo>
                  <a:lnTo>
                    <a:pt x="4084" y="22832"/>
                  </a:lnTo>
                  <a:lnTo>
                    <a:pt x="20222" y="2610"/>
                  </a:lnTo>
                  <a:close/>
                  <a:moveTo>
                    <a:pt x="19739" y="1"/>
                  </a:moveTo>
                  <a:cubicBezTo>
                    <a:pt x="19244" y="1"/>
                    <a:pt x="18917" y="171"/>
                    <a:pt x="18761" y="497"/>
                  </a:cubicBezTo>
                  <a:lnTo>
                    <a:pt x="326" y="23328"/>
                  </a:lnTo>
                  <a:cubicBezTo>
                    <a:pt x="0" y="23654"/>
                    <a:pt x="0" y="24306"/>
                    <a:pt x="170" y="24632"/>
                  </a:cubicBezTo>
                  <a:cubicBezTo>
                    <a:pt x="496" y="25115"/>
                    <a:pt x="822" y="25441"/>
                    <a:pt x="1475" y="25441"/>
                  </a:cubicBezTo>
                  <a:lnTo>
                    <a:pt x="29028" y="25441"/>
                  </a:lnTo>
                  <a:cubicBezTo>
                    <a:pt x="29354" y="25441"/>
                    <a:pt x="29850" y="25285"/>
                    <a:pt x="30007" y="24959"/>
                  </a:cubicBezTo>
                  <a:lnTo>
                    <a:pt x="46641" y="2128"/>
                  </a:lnTo>
                  <a:cubicBezTo>
                    <a:pt x="46967" y="1801"/>
                    <a:pt x="46967" y="1149"/>
                    <a:pt x="46810" y="823"/>
                  </a:cubicBezTo>
                  <a:cubicBezTo>
                    <a:pt x="46641" y="327"/>
                    <a:pt x="46158" y="1"/>
                    <a:pt x="45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0" name="Google Shape;2000;p78"/>
            <p:cNvSpPr/>
            <p:nvPr/>
          </p:nvSpPr>
          <p:spPr>
            <a:xfrm>
              <a:off x="5875863" y="2598565"/>
              <a:ext cx="209036" cy="437999"/>
            </a:xfrm>
            <a:custGeom>
              <a:avLst/>
              <a:gdLst/>
              <a:ahLst/>
              <a:cxnLst/>
              <a:rect l="l" t="t" r="r" b="b"/>
              <a:pathLst>
                <a:path w="13543" h="28377" extrusionOk="0">
                  <a:moveTo>
                    <a:pt x="2283" y="1"/>
                  </a:moveTo>
                  <a:lnTo>
                    <a:pt x="0" y="979"/>
                  </a:lnTo>
                  <a:lnTo>
                    <a:pt x="11259" y="28376"/>
                  </a:lnTo>
                  <a:lnTo>
                    <a:pt x="13542" y="27398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1" name="Google Shape;2001;p78"/>
            <p:cNvSpPr/>
            <p:nvPr/>
          </p:nvSpPr>
          <p:spPr>
            <a:xfrm>
              <a:off x="6150328" y="2439893"/>
              <a:ext cx="161111" cy="60428"/>
            </a:xfrm>
            <a:custGeom>
              <a:avLst/>
              <a:gdLst/>
              <a:ahLst/>
              <a:cxnLst/>
              <a:rect l="l" t="t" r="r" b="b"/>
              <a:pathLst>
                <a:path w="10438" h="3915" extrusionOk="0">
                  <a:moveTo>
                    <a:pt x="1957" y="0"/>
                  </a:moveTo>
                  <a:cubicBezTo>
                    <a:pt x="809" y="0"/>
                    <a:pt x="0" y="822"/>
                    <a:pt x="0" y="1957"/>
                  </a:cubicBezTo>
                  <a:cubicBezTo>
                    <a:pt x="0" y="2936"/>
                    <a:pt x="809" y="3914"/>
                    <a:pt x="1957" y="3914"/>
                  </a:cubicBezTo>
                  <a:lnTo>
                    <a:pt x="8481" y="3914"/>
                  </a:lnTo>
                  <a:cubicBezTo>
                    <a:pt x="9616" y="3914"/>
                    <a:pt x="10437" y="2936"/>
                    <a:pt x="10437" y="1957"/>
                  </a:cubicBezTo>
                  <a:cubicBezTo>
                    <a:pt x="10437" y="822"/>
                    <a:pt x="9616" y="0"/>
                    <a:pt x="8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2" name="Google Shape;2002;p78"/>
            <p:cNvSpPr/>
            <p:nvPr/>
          </p:nvSpPr>
          <p:spPr>
            <a:xfrm>
              <a:off x="5986609" y="2948353"/>
              <a:ext cx="158703" cy="158687"/>
            </a:xfrm>
            <a:custGeom>
              <a:avLst/>
              <a:gdLst/>
              <a:ahLst/>
              <a:cxnLst/>
              <a:rect l="l" t="t" r="r" b="b"/>
              <a:pathLst>
                <a:path w="10282" h="10281" extrusionOk="0">
                  <a:moveTo>
                    <a:pt x="5219" y="0"/>
                  </a:moveTo>
                  <a:cubicBezTo>
                    <a:pt x="2284" y="0"/>
                    <a:pt x="1" y="2283"/>
                    <a:pt x="1" y="5219"/>
                  </a:cubicBezTo>
                  <a:cubicBezTo>
                    <a:pt x="1" y="7998"/>
                    <a:pt x="2284" y="10281"/>
                    <a:pt x="5219" y="10281"/>
                  </a:cubicBezTo>
                  <a:cubicBezTo>
                    <a:pt x="7998" y="10281"/>
                    <a:pt x="10281" y="7998"/>
                    <a:pt x="10281" y="5219"/>
                  </a:cubicBezTo>
                  <a:cubicBezTo>
                    <a:pt x="10281" y="2283"/>
                    <a:pt x="7998" y="0"/>
                    <a:pt x="5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3" name="Google Shape;2003;p78"/>
            <p:cNvSpPr/>
            <p:nvPr/>
          </p:nvSpPr>
          <p:spPr>
            <a:xfrm>
              <a:off x="5976546" y="2938274"/>
              <a:ext cx="178830" cy="178830"/>
            </a:xfrm>
            <a:custGeom>
              <a:avLst/>
              <a:gdLst/>
              <a:ahLst/>
              <a:cxnLst/>
              <a:rect l="l" t="t" r="r" b="b"/>
              <a:pathLst>
                <a:path w="11586" h="11586" extrusionOk="0">
                  <a:moveTo>
                    <a:pt x="5871" y="1305"/>
                  </a:moveTo>
                  <a:cubicBezTo>
                    <a:pt x="8324" y="1305"/>
                    <a:pt x="10281" y="3432"/>
                    <a:pt x="10281" y="5872"/>
                  </a:cubicBezTo>
                  <a:cubicBezTo>
                    <a:pt x="10281" y="8324"/>
                    <a:pt x="8324" y="10281"/>
                    <a:pt x="5871" y="10281"/>
                  </a:cubicBezTo>
                  <a:cubicBezTo>
                    <a:pt x="3432" y="10281"/>
                    <a:pt x="1305" y="8324"/>
                    <a:pt x="1305" y="5872"/>
                  </a:cubicBezTo>
                  <a:cubicBezTo>
                    <a:pt x="1305" y="3432"/>
                    <a:pt x="3432" y="1305"/>
                    <a:pt x="5871" y="1305"/>
                  </a:cubicBezTo>
                  <a:close/>
                  <a:moveTo>
                    <a:pt x="5871" y="1"/>
                  </a:moveTo>
                  <a:cubicBezTo>
                    <a:pt x="2610" y="1"/>
                    <a:pt x="0" y="2610"/>
                    <a:pt x="0" y="5872"/>
                  </a:cubicBezTo>
                  <a:cubicBezTo>
                    <a:pt x="0" y="8977"/>
                    <a:pt x="2610" y="11586"/>
                    <a:pt x="5871" y="11586"/>
                  </a:cubicBezTo>
                  <a:cubicBezTo>
                    <a:pt x="8976" y="11586"/>
                    <a:pt x="11586" y="8977"/>
                    <a:pt x="11586" y="5872"/>
                  </a:cubicBezTo>
                  <a:cubicBezTo>
                    <a:pt x="11586" y="2610"/>
                    <a:pt x="8976" y="1"/>
                    <a:pt x="5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4" name="Google Shape;2004;p78"/>
            <p:cNvSpPr/>
            <p:nvPr/>
          </p:nvSpPr>
          <p:spPr>
            <a:xfrm>
              <a:off x="6036958" y="2998687"/>
              <a:ext cx="60428" cy="60428"/>
            </a:xfrm>
            <a:custGeom>
              <a:avLst/>
              <a:gdLst/>
              <a:ahLst/>
              <a:cxnLst/>
              <a:rect l="l" t="t" r="r" b="b"/>
              <a:pathLst>
                <a:path w="3915" h="3915" extrusionOk="0">
                  <a:moveTo>
                    <a:pt x="1957" y="1"/>
                  </a:moveTo>
                  <a:cubicBezTo>
                    <a:pt x="822" y="1"/>
                    <a:pt x="0" y="823"/>
                    <a:pt x="0" y="1958"/>
                  </a:cubicBezTo>
                  <a:cubicBezTo>
                    <a:pt x="0" y="2936"/>
                    <a:pt x="822" y="3915"/>
                    <a:pt x="1957" y="3915"/>
                  </a:cubicBezTo>
                  <a:cubicBezTo>
                    <a:pt x="2936" y="3915"/>
                    <a:pt x="3914" y="2936"/>
                    <a:pt x="3914" y="1958"/>
                  </a:cubicBezTo>
                  <a:cubicBezTo>
                    <a:pt x="3914" y="823"/>
                    <a:pt x="2936" y="1"/>
                    <a:pt x="1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5" name="Google Shape;2005;p78"/>
            <p:cNvSpPr/>
            <p:nvPr/>
          </p:nvSpPr>
          <p:spPr>
            <a:xfrm>
              <a:off x="6026895" y="2988623"/>
              <a:ext cx="80555" cy="8055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9" y="1305"/>
                  </a:moveTo>
                  <a:cubicBezTo>
                    <a:pt x="3262" y="1305"/>
                    <a:pt x="3914" y="1957"/>
                    <a:pt x="3914" y="2610"/>
                  </a:cubicBezTo>
                  <a:cubicBezTo>
                    <a:pt x="3914" y="3262"/>
                    <a:pt x="3262" y="3914"/>
                    <a:pt x="2609" y="3914"/>
                  </a:cubicBezTo>
                  <a:cubicBezTo>
                    <a:pt x="1957" y="3914"/>
                    <a:pt x="1305" y="3262"/>
                    <a:pt x="1305" y="2610"/>
                  </a:cubicBezTo>
                  <a:cubicBezTo>
                    <a:pt x="1305" y="1957"/>
                    <a:pt x="1957" y="1305"/>
                    <a:pt x="2609" y="1305"/>
                  </a:cubicBezTo>
                  <a:close/>
                  <a:moveTo>
                    <a:pt x="2609" y="0"/>
                  </a:moveTo>
                  <a:cubicBezTo>
                    <a:pt x="1148" y="0"/>
                    <a:pt x="0" y="1148"/>
                    <a:pt x="0" y="2610"/>
                  </a:cubicBezTo>
                  <a:cubicBezTo>
                    <a:pt x="0" y="4084"/>
                    <a:pt x="1148" y="5219"/>
                    <a:pt x="2609" y="5219"/>
                  </a:cubicBezTo>
                  <a:cubicBezTo>
                    <a:pt x="4084" y="5219"/>
                    <a:pt x="5219" y="4084"/>
                    <a:pt x="5219" y="2610"/>
                  </a:cubicBezTo>
                  <a:cubicBezTo>
                    <a:pt x="5219" y="1148"/>
                    <a:pt x="4084" y="0"/>
                    <a:pt x="2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6" name="Google Shape;2006;p78"/>
            <p:cNvSpPr/>
            <p:nvPr/>
          </p:nvSpPr>
          <p:spPr>
            <a:xfrm>
              <a:off x="5838202" y="2580846"/>
              <a:ext cx="130842" cy="50766"/>
            </a:xfrm>
            <a:custGeom>
              <a:avLst/>
              <a:gdLst/>
              <a:ahLst/>
              <a:cxnLst/>
              <a:rect l="l" t="t" r="r" b="b"/>
              <a:pathLst>
                <a:path w="8477" h="3289" extrusionOk="0">
                  <a:moveTo>
                    <a:pt x="1" y="1"/>
                  </a:moveTo>
                  <a:lnTo>
                    <a:pt x="1" y="3262"/>
                  </a:lnTo>
                  <a:cubicBezTo>
                    <a:pt x="270" y="3280"/>
                    <a:pt x="539" y="3288"/>
                    <a:pt x="808" y="3288"/>
                  </a:cubicBezTo>
                  <a:cubicBezTo>
                    <a:pt x="3148" y="3288"/>
                    <a:pt x="5488" y="2627"/>
                    <a:pt x="7828" y="1305"/>
                  </a:cubicBezTo>
                  <a:cubicBezTo>
                    <a:pt x="8429" y="1005"/>
                    <a:pt x="8477" y="151"/>
                    <a:pt x="7838" y="151"/>
                  </a:cubicBezTo>
                  <a:cubicBezTo>
                    <a:pt x="7783" y="151"/>
                    <a:pt x="7724" y="157"/>
                    <a:pt x="7659" y="170"/>
                  </a:cubicBezTo>
                  <a:cubicBezTo>
                    <a:pt x="6509" y="478"/>
                    <a:pt x="5285" y="640"/>
                    <a:pt x="4056" y="640"/>
                  </a:cubicBezTo>
                  <a:cubicBezTo>
                    <a:pt x="2676" y="640"/>
                    <a:pt x="1291" y="43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7" name="Google Shape;2007;p78"/>
            <p:cNvSpPr/>
            <p:nvPr/>
          </p:nvSpPr>
          <p:spPr>
            <a:xfrm>
              <a:off x="5818074" y="2560703"/>
              <a:ext cx="171174" cy="90634"/>
            </a:xfrm>
            <a:custGeom>
              <a:avLst/>
              <a:gdLst/>
              <a:ahLst/>
              <a:cxnLst/>
              <a:rect l="l" t="t" r="r" b="b"/>
              <a:pathLst>
                <a:path w="11090" h="5872" extrusionOk="0">
                  <a:moveTo>
                    <a:pt x="2609" y="2936"/>
                  </a:moveTo>
                  <a:cubicBezTo>
                    <a:pt x="3092" y="3106"/>
                    <a:pt x="3418" y="3106"/>
                    <a:pt x="3914" y="3106"/>
                  </a:cubicBezTo>
                  <a:cubicBezTo>
                    <a:pt x="3418" y="3263"/>
                    <a:pt x="3092" y="3263"/>
                    <a:pt x="2609" y="3263"/>
                  </a:cubicBezTo>
                  <a:lnTo>
                    <a:pt x="2609" y="2936"/>
                  </a:lnTo>
                  <a:close/>
                  <a:moveTo>
                    <a:pt x="1631" y="1"/>
                  </a:moveTo>
                  <a:cubicBezTo>
                    <a:pt x="1305" y="1"/>
                    <a:pt x="809" y="1"/>
                    <a:pt x="483" y="171"/>
                  </a:cubicBezTo>
                  <a:cubicBezTo>
                    <a:pt x="157" y="497"/>
                    <a:pt x="0" y="823"/>
                    <a:pt x="0" y="1306"/>
                  </a:cubicBezTo>
                  <a:lnTo>
                    <a:pt x="0" y="4567"/>
                  </a:lnTo>
                  <a:cubicBezTo>
                    <a:pt x="0" y="5220"/>
                    <a:pt x="483" y="5715"/>
                    <a:pt x="1135" y="5872"/>
                  </a:cubicBezTo>
                  <a:lnTo>
                    <a:pt x="2114" y="5872"/>
                  </a:lnTo>
                  <a:cubicBezTo>
                    <a:pt x="4723" y="5872"/>
                    <a:pt x="7332" y="5220"/>
                    <a:pt x="9785" y="3758"/>
                  </a:cubicBezTo>
                  <a:cubicBezTo>
                    <a:pt x="10763" y="3263"/>
                    <a:pt x="11089" y="2128"/>
                    <a:pt x="10763" y="1149"/>
                  </a:cubicBezTo>
                  <a:cubicBezTo>
                    <a:pt x="10493" y="468"/>
                    <a:pt x="9774" y="127"/>
                    <a:pt x="9068" y="127"/>
                  </a:cubicBezTo>
                  <a:cubicBezTo>
                    <a:pt x="8922" y="127"/>
                    <a:pt x="8777" y="142"/>
                    <a:pt x="8637" y="171"/>
                  </a:cubicBezTo>
                  <a:cubicBezTo>
                    <a:pt x="7561" y="478"/>
                    <a:pt x="6451" y="640"/>
                    <a:pt x="5338" y="640"/>
                  </a:cubicBezTo>
                  <a:cubicBezTo>
                    <a:pt x="4089" y="640"/>
                    <a:pt x="2838" y="436"/>
                    <a:pt x="1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8" name="Google Shape;2008;p78"/>
            <p:cNvSpPr/>
            <p:nvPr/>
          </p:nvSpPr>
          <p:spPr>
            <a:xfrm>
              <a:off x="6391979" y="2648914"/>
              <a:ext cx="40285" cy="57804"/>
            </a:xfrm>
            <a:custGeom>
              <a:avLst/>
              <a:gdLst/>
              <a:ahLst/>
              <a:cxnLst/>
              <a:rect l="l" t="t" r="r" b="b"/>
              <a:pathLst>
                <a:path w="2610" h="3745" extrusionOk="0">
                  <a:moveTo>
                    <a:pt x="0" y="0"/>
                  </a:moveTo>
                  <a:lnTo>
                    <a:pt x="0" y="3745"/>
                  </a:lnTo>
                  <a:lnTo>
                    <a:pt x="1305" y="3745"/>
                  </a:lnTo>
                  <a:cubicBezTo>
                    <a:pt x="2114" y="3745"/>
                    <a:pt x="2609" y="3262"/>
                    <a:pt x="2609" y="2440"/>
                  </a:cubicBezTo>
                  <a:lnTo>
                    <a:pt x="2609" y="1135"/>
                  </a:lnTo>
                  <a:cubicBezTo>
                    <a:pt x="2609" y="483"/>
                    <a:pt x="2114" y="0"/>
                    <a:pt x="1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09" name="Google Shape;2009;p78"/>
            <p:cNvSpPr/>
            <p:nvPr/>
          </p:nvSpPr>
          <p:spPr>
            <a:xfrm>
              <a:off x="6374244" y="2628772"/>
              <a:ext cx="78147" cy="98089"/>
            </a:xfrm>
            <a:custGeom>
              <a:avLst/>
              <a:gdLst/>
              <a:ahLst/>
              <a:cxnLst/>
              <a:rect l="l" t="t" r="r" b="b"/>
              <a:pathLst>
                <a:path w="5063" h="6355" extrusionOk="0">
                  <a:moveTo>
                    <a:pt x="1149" y="1"/>
                  </a:moveTo>
                  <a:cubicBezTo>
                    <a:pt x="497" y="1"/>
                    <a:pt x="1" y="483"/>
                    <a:pt x="1" y="1305"/>
                  </a:cubicBezTo>
                  <a:lnTo>
                    <a:pt x="1" y="5050"/>
                  </a:lnTo>
                  <a:cubicBezTo>
                    <a:pt x="1" y="5702"/>
                    <a:pt x="497" y="6354"/>
                    <a:pt x="1149" y="6354"/>
                  </a:cubicBezTo>
                  <a:lnTo>
                    <a:pt x="2454" y="6354"/>
                  </a:lnTo>
                  <a:cubicBezTo>
                    <a:pt x="3915" y="6354"/>
                    <a:pt x="5063" y="5219"/>
                    <a:pt x="5063" y="3745"/>
                  </a:cubicBezTo>
                  <a:lnTo>
                    <a:pt x="5063" y="2440"/>
                  </a:lnTo>
                  <a:cubicBezTo>
                    <a:pt x="5063" y="1136"/>
                    <a:pt x="3915" y="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0" name="Google Shape;2010;p78"/>
            <p:cNvSpPr/>
            <p:nvPr/>
          </p:nvSpPr>
          <p:spPr>
            <a:xfrm>
              <a:off x="5825514" y="2700977"/>
              <a:ext cx="63052" cy="63731"/>
            </a:xfrm>
            <a:custGeom>
              <a:avLst/>
              <a:gdLst/>
              <a:ahLst/>
              <a:cxnLst/>
              <a:rect l="l" t="t" r="r" b="b"/>
              <a:pathLst>
                <a:path w="4085" h="4129" extrusionOk="0">
                  <a:moveTo>
                    <a:pt x="2373" y="1"/>
                  </a:moveTo>
                  <a:cubicBezTo>
                    <a:pt x="1994" y="1"/>
                    <a:pt x="1596" y="159"/>
                    <a:pt x="1305" y="541"/>
                  </a:cubicBezTo>
                  <a:lnTo>
                    <a:pt x="497" y="1520"/>
                  </a:lnTo>
                  <a:cubicBezTo>
                    <a:pt x="1" y="2002"/>
                    <a:pt x="170" y="2824"/>
                    <a:pt x="653" y="3307"/>
                  </a:cubicBezTo>
                  <a:lnTo>
                    <a:pt x="1801" y="4129"/>
                  </a:lnTo>
                  <a:lnTo>
                    <a:pt x="4084" y="1024"/>
                  </a:lnTo>
                  <a:lnTo>
                    <a:pt x="3106" y="215"/>
                  </a:lnTo>
                  <a:cubicBezTo>
                    <a:pt x="2900" y="80"/>
                    <a:pt x="2641" y="1"/>
                    <a:pt x="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1" name="Google Shape;2011;p78"/>
            <p:cNvSpPr/>
            <p:nvPr/>
          </p:nvSpPr>
          <p:spPr>
            <a:xfrm>
              <a:off x="5805387" y="2681266"/>
              <a:ext cx="105730" cy="103584"/>
            </a:xfrm>
            <a:custGeom>
              <a:avLst/>
              <a:gdLst/>
              <a:ahLst/>
              <a:cxnLst/>
              <a:rect l="l" t="t" r="r" b="b"/>
              <a:pathLst>
                <a:path w="6850" h="6711" extrusionOk="0">
                  <a:moveTo>
                    <a:pt x="3636" y="1"/>
                  </a:moveTo>
                  <a:cubicBezTo>
                    <a:pt x="2865" y="1"/>
                    <a:pt x="2110" y="334"/>
                    <a:pt x="1631" y="996"/>
                  </a:cubicBezTo>
                  <a:lnTo>
                    <a:pt x="822" y="1975"/>
                  </a:lnTo>
                  <a:cubicBezTo>
                    <a:pt x="0" y="3123"/>
                    <a:pt x="170" y="4754"/>
                    <a:pt x="1305" y="5562"/>
                  </a:cubicBezTo>
                  <a:lnTo>
                    <a:pt x="2283" y="6384"/>
                  </a:lnTo>
                  <a:cubicBezTo>
                    <a:pt x="2453" y="6541"/>
                    <a:pt x="2779" y="6711"/>
                    <a:pt x="3105" y="6711"/>
                  </a:cubicBezTo>
                  <a:lnTo>
                    <a:pt x="3262" y="6711"/>
                  </a:lnTo>
                  <a:cubicBezTo>
                    <a:pt x="3588" y="6541"/>
                    <a:pt x="3914" y="6384"/>
                    <a:pt x="4084" y="6215"/>
                  </a:cubicBezTo>
                  <a:lnTo>
                    <a:pt x="6367" y="3123"/>
                  </a:lnTo>
                  <a:cubicBezTo>
                    <a:pt x="6849" y="2627"/>
                    <a:pt x="6849" y="1818"/>
                    <a:pt x="6197" y="1322"/>
                  </a:cubicBezTo>
                  <a:lnTo>
                    <a:pt x="5219" y="514"/>
                  </a:lnTo>
                  <a:cubicBezTo>
                    <a:pt x="4746" y="171"/>
                    <a:pt x="4186" y="1"/>
                    <a:pt x="3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2" name="Google Shape;2012;p78"/>
            <p:cNvSpPr/>
            <p:nvPr/>
          </p:nvSpPr>
          <p:spPr>
            <a:xfrm>
              <a:off x="6067165" y="3028893"/>
              <a:ext cx="15" cy="128496"/>
            </a:xfrm>
            <a:custGeom>
              <a:avLst/>
              <a:gdLst/>
              <a:ahLst/>
              <a:cxnLst/>
              <a:rect l="l" t="t" r="r" b="b"/>
              <a:pathLst>
                <a:path w="1" h="8325" extrusionOk="0">
                  <a:moveTo>
                    <a:pt x="0" y="1"/>
                  </a:moveTo>
                  <a:lnTo>
                    <a:pt x="0" y="8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3" name="Google Shape;2013;p78"/>
            <p:cNvSpPr/>
            <p:nvPr/>
          </p:nvSpPr>
          <p:spPr>
            <a:xfrm>
              <a:off x="6057085" y="3018829"/>
              <a:ext cx="20158" cy="148624"/>
            </a:xfrm>
            <a:custGeom>
              <a:avLst/>
              <a:gdLst/>
              <a:ahLst/>
              <a:cxnLst/>
              <a:rect l="l" t="t" r="r" b="b"/>
              <a:pathLst>
                <a:path w="1306" h="9629" extrusionOk="0">
                  <a:moveTo>
                    <a:pt x="653" y="0"/>
                  </a:moveTo>
                  <a:cubicBezTo>
                    <a:pt x="327" y="0"/>
                    <a:pt x="1" y="327"/>
                    <a:pt x="1" y="653"/>
                  </a:cubicBezTo>
                  <a:lnTo>
                    <a:pt x="1" y="8976"/>
                  </a:lnTo>
                  <a:cubicBezTo>
                    <a:pt x="1" y="9302"/>
                    <a:pt x="327" y="9629"/>
                    <a:pt x="653" y="9629"/>
                  </a:cubicBezTo>
                  <a:cubicBezTo>
                    <a:pt x="979" y="9629"/>
                    <a:pt x="1306" y="9302"/>
                    <a:pt x="1306" y="8976"/>
                  </a:cubicBezTo>
                  <a:lnTo>
                    <a:pt x="1306" y="653"/>
                  </a:lnTo>
                  <a:cubicBezTo>
                    <a:pt x="1306" y="327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4" name="Google Shape;2014;p78"/>
            <p:cNvSpPr/>
            <p:nvPr/>
          </p:nvSpPr>
          <p:spPr>
            <a:xfrm>
              <a:off x="5989233" y="3137231"/>
              <a:ext cx="98074" cy="37677"/>
            </a:xfrm>
            <a:custGeom>
              <a:avLst/>
              <a:gdLst/>
              <a:ahLst/>
              <a:cxnLst/>
              <a:rect l="l" t="t" r="r" b="b"/>
              <a:pathLst>
                <a:path w="6354" h="2441" extrusionOk="0">
                  <a:moveTo>
                    <a:pt x="1305" y="1"/>
                  </a:moveTo>
                  <a:cubicBezTo>
                    <a:pt x="653" y="1"/>
                    <a:pt x="0" y="483"/>
                    <a:pt x="0" y="1305"/>
                  </a:cubicBezTo>
                  <a:cubicBezTo>
                    <a:pt x="0" y="1958"/>
                    <a:pt x="653" y="2440"/>
                    <a:pt x="1305" y="2440"/>
                  </a:cubicBezTo>
                  <a:lnTo>
                    <a:pt x="5049" y="2440"/>
                  </a:lnTo>
                  <a:cubicBezTo>
                    <a:pt x="5702" y="2440"/>
                    <a:pt x="6354" y="1958"/>
                    <a:pt x="6354" y="1305"/>
                  </a:cubicBezTo>
                  <a:cubicBezTo>
                    <a:pt x="6354" y="483"/>
                    <a:pt x="5702" y="1"/>
                    <a:pt x="5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5" name="Google Shape;2015;p78"/>
            <p:cNvSpPr/>
            <p:nvPr/>
          </p:nvSpPr>
          <p:spPr>
            <a:xfrm>
              <a:off x="5619117" y="3008766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1305" y="0"/>
                  </a:moveTo>
                  <a:cubicBezTo>
                    <a:pt x="653" y="0"/>
                    <a:pt x="0" y="652"/>
                    <a:pt x="0" y="1305"/>
                  </a:cubicBezTo>
                  <a:cubicBezTo>
                    <a:pt x="0" y="1957"/>
                    <a:pt x="653" y="2609"/>
                    <a:pt x="1305" y="2609"/>
                  </a:cubicBezTo>
                  <a:cubicBezTo>
                    <a:pt x="1957" y="2609"/>
                    <a:pt x="2610" y="1957"/>
                    <a:pt x="2610" y="1305"/>
                  </a:cubicBezTo>
                  <a:cubicBezTo>
                    <a:pt x="2610" y="652"/>
                    <a:pt x="1957" y="0"/>
                    <a:pt x="1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6" name="Google Shape;2016;p78"/>
            <p:cNvSpPr/>
            <p:nvPr/>
          </p:nvSpPr>
          <p:spPr>
            <a:xfrm>
              <a:off x="6261074" y="2449957"/>
              <a:ext cx="226555" cy="599094"/>
            </a:xfrm>
            <a:custGeom>
              <a:avLst/>
              <a:gdLst/>
              <a:ahLst/>
              <a:cxnLst/>
              <a:rect l="l" t="t" r="r" b="b"/>
              <a:pathLst>
                <a:path w="14678" h="38814" extrusionOk="0">
                  <a:moveTo>
                    <a:pt x="1306" y="1"/>
                  </a:moveTo>
                  <a:cubicBezTo>
                    <a:pt x="653" y="1"/>
                    <a:pt x="1" y="653"/>
                    <a:pt x="1" y="1305"/>
                  </a:cubicBezTo>
                  <a:cubicBezTo>
                    <a:pt x="1" y="1957"/>
                    <a:pt x="653" y="2610"/>
                    <a:pt x="1306" y="2610"/>
                  </a:cubicBezTo>
                  <a:lnTo>
                    <a:pt x="5546" y="2610"/>
                  </a:lnTo>
                  <a:lnTo>
                    <a:pt x="5546" y="4567"/>
                  </a:lnTo>
                  <a:cubicBezTo>
                    <a:pt x="5546" y="5545"/>
                    <a:pt x="4724" y="6524"/>
                    <a:pt x="3589" y="6524"/>
                  </a:cubicBezTo>
                  <a:lnTo>
                    <a:pt x="1306" y="6524"/>
                  </a:lnTo>
                  <a:cubicBezTo>
                    <a:pt x="810" y="6524"/>
                    <a:pt x="484" y="6693"/>
                    <a:pt x="157" y="7019"/>
                  </a:cubicBezTo>
                  <a:cubicBezTo>
                    <a:pt x="1" y="7502"/>
                    <a:pt x="1" y="7828"/>
                    <a:pt x="157" y="8324"/>
                  </a:cubicBezTo>
                  <a:lnTo>
                    <a:pt x="12069" y="38004"/>
                  </a:lnTo>
                  <a:cubicBezTo>
                    <a:pt x="12225" y="38487"/>
                    <a:pt x="12721" y="38813"/>
                    <a:pt x="13204" y="38813"/>
                  </a:cubicBezTo>
                  <a:cubicBezTo>
                    <a:pt x="13373" y="38813"/>
                    <a:pt x="13530" y="38813"/>
                    <a:pt x="13700" y="38657"/>
                  </a:cubicBezTo>
                  <a:cubicBezTo>
                    <a:pt x="14352" y="38487"/>
                    <a:pt x="14678" y="37678"/>
                    <a:pt x="14508" y="37026"/>
                  </a:cubicBezTo>
                  <a:lnTo>
                    <a:pt x="3262" y="9133"/>
                  </a:lnTo>
                  <a:lnTo>
                    <a:pt x="3589" y="9133"/>
                  </a:lnTo>
                  <a:cubicBezTo>
                    <a:pt x="6028" y="9133"/>
                    <a:pt x="8155" y="7019"/>
                    <a:pt x="8155" y="4567"/>
                  </a:cubicBezTo>
                  <a:lnTo>
                    <a:pt x="8155" y="1305"/>
                  </a:lnTo>
                  <a:cubicBezTo>
                    <a:pt x="8155" y="653"/>
                    <a:pt x="7503" y="1"/>
                    <a:pt x="6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7" name="Google Shape;2017;p78"/>
            <p:cNvSpPr/>
            <p:nvPr/>
          </p:nvSpPr>
          <p:spPr>
            <a:xfrm>
              <a:off x="6447344" y="3008766"/>
              <a:ext cx="37677" cy="40285"/>
            </a:xfrm>
            <a:custGeom>
              <a:avLst/>
              <a:gdLst/>
              <a:ahLst/>
              <a:cxnLst/>
              <a:rect l="l" t="t" r="r" b="b"/>
              <a:pathLst>
                <a:path w="2441" h="2610" extrusionOk="0">
                  <a:moveTo>
                    <a:pt x="1136" y="0"/>
                  </a:moveTo>
                  <a:cubicBezTo>
                    <a:pt x="483" y="0"/>
                    <a:pt x="1" y="652"/>
                    <a:pt x="1" y="1305"/>
                  </a:cubicBezTo>
                  <a:cubicBezTo>
                    <a:pt x="1" y="1957"/>
                    <a:pt x="483" y="2609"/>
                    <a:pt x="1136" y="2609"/>
                  </a:cubicBezTo>
                  <a:cubicBezTo>
                    <a:pt x="1958" y="2609"/>
                    <a:pt x="2440" y="1957"/>
                    <a:pt x="2440" y="1305"/>
                  </a:cubicBezTo>
                  <a:cubicBezTo>
                    <a:pt x="2440" y="652"/>
                    <a:pt x="1958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18" name="Google Shape;2018;p78"/>
            <p:cNvSpPr/>
            <p:nvPr/>
          </p:nvSpPr>
          <p:spPr>
            <a:xfrm>
              <a:off x="6303768" y="2656354"/>
              <a:ext cx="108354" cy="40301"/>
            </a:xfrm>
            <a:custGeom>
              <a:avLst/>
              <a:gdLst/>
              <a:ahLst/>
              <a:cxnLst/>
              <a:rect l="l" t="t" r="r" b="b"/>
              <a:pathLst>
                <a:path w="7020" h="2611" extrusionOk="0">
                  <a:moveTo>
                    <a:pt x="1305" y="1"/>
                  </a:moveTo>
                  <a:cubicBezTo>
                    <a:pt x="653" y="1"/>
                    <a:pt x="1" y="653"/>
                    <a:pt x="1" y="1306"/>
                  </a:cubicBezTo>
                  <a:cubicBezTo>
                    <a:pt x="1" y="2128"/>
                    <a:pt x="653" y="2610"/>
                    <a:pt x="1305" y="2610"/>
                  </a:cubicBezTo>
                  <a:lnTo>
                    <a:pt x="5715" y="2610"/>
                  </a:lnTo>
                  <a:cubicBezTo>
                    <a:pt x="6524" y="2610"/>
                    <a:pt x="7020" y="2128"/>
                    <a:pt x="7020" y="1306"/>
                  </a:cubicBezTo>
                  <a:cubicBezTo>
                    <a:pt x="7020" y="653"/>
                    <a:pt x="6524" y="1"/>
                    <a:pt x="5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019" name="Google Shape;2019;p78"/>
          <p:cNvGrpSpPr/>
          <p:nvPr/>
        </p:nvGrpSpPr>
        <p:grpSpPr>
          <a:xfrm>
            <a:off x="1731543" y="2439893"/>
            <a:ext cx="1351797" cy="838321"/>
            <a:chOff x="2417343" y="2439893"/>
            <a:chExt cx="1351797" cy="838321"/>
          </a:xfrm>
        </p:grpSpPr>
        <p:sp>
          <p:nvSpPr>
            <p:cNvPr id="2020" name="Google Shape;2020;p78"/>
            <p:cNvSpPr/>
            <p:nvPr/>
          </p:nvSpPr>
          <p:spPr>
            <a:xfrm>
              <a:off x="2442502" y="2777179"/>
              <a:ext cx="501020" cy="501036"/>
            </a:xfrm>
            <a:custGeom>
              <a:avLst/>
              <a:gdLst/>
              <a:ahLst/>
              <a:cxnLst/>
              <a:rect l="l" t="t" r="r" b="b"/>
              <a:pathLst>
                <a:path w="32460" h="32461" extrusionOk="0">
                  <a:moveTo>
                    <a:pt x="16152" y="2610"/>
                  </a:moveTo>
                  <a:cubicBezTo>
                    <a:pt x="23810" y="2610"/>
                    <a:pt x="29851" y="8807"/>
                    <a:pt x="29851" y="16309"/>
                  </a:cubicBezTo>
                  <a:cubicBezTo>
                    <a:pt x="29851" y="23810"/>
                    <a:pt x="23810" y="30007"/>
                    <a:pt x="16152" y="30007"/>
                  </a:cubicBezTo>
                  <a:cubicBezTo>
                    <a:pt x="8650" y="30007"/>
                    <a:pt x="2453" y="23810"/>
                    <a:pt x="2453" y="16309"/>
                  </a:cubicBezTo>
                  <a:cubicBezTo>
                    <a:pt x="2453" y="8807"/>
                    <a:pt x="8650" y="2610"/>
                    <a:pt x="16152" y="2610"/>
                  </a:cubicBezTo>
                  <a:close/>
                  <a:moveTo>
                    <a:pt x="16152" y="1"/>
                  </a:moveTo>
                  <a:cubicBezTo>
                    <a:pt x="7176" y="1"/>
                    <a:pt x="1" y="7346"/>
                    <a:pt x="1" y="16309"/>
                  </a:cubicBezTo>
                  <a:cubicBezTo>
                    <a:pt x="1" y="25285"/>
                    <a:pt x="7176" y="32460"/>
                    <a:pt x="16152" y="32460"/>
                  </a:cubicBezTo>
                  <a:cubicBezTo>
                    <a:pt x="25115" y="32460"/>
                    <a:pt x="32460" y="25285"/>
                    <a:pt x="32460" y="16309"/>
                  </a:cubicBezTo>
                  <a:cubicBezTo>
                    <a:pt x="32460" y="7346"/>
                    <a:pt x="25115" y="1"/>
                    <a:pt x="16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1" name="Google Shape;2021;p78"/>
            <p:cNvSpPr/>
            <p:nvPr/>
          </p:nvSpPr>
          <p:spPr>
            <a:xfrm>
              <a:off x="2417343" y="2711735"/>
              <a:ext cx="591639" cy="309719"/>
            </a:xfrm>
            <a:custGeom>
              <a:avLst/>
              <a:gdLst/>
              <a:ahLst/>
              <a:cxnLst/>
              <a:rect l="l" t="t" r="r" b="b"/>
              <a:pathLst>
                <a:path w="38331" h="20066" extrusionOk="0">
                  <a:moveTo>
                    <a:pt x="17782" y="1"/>
                  </a:moveTo>
                  <a:cubicBezTo>
                    <a:pt x="10607" y="1"/>
                    <a:pt x="3757" y="3915"/>
                    <a:pt x="0" y="10281"/>
                  </a:cubicBezTo>
                  <a:lnTo>
                    <a:pt x="2283" y="11586"/>
                  </a:lnTo>
                  <a:cubicBezTo>
                    <a:pt x="5545" y="6041"/>
                    <a:pt x="11416" y="2610"/>
                    <a:pt x="17782" y="2610"/>
                  </a:cubicBezTo>
                  <a:cubicBezTo>
                    <a:pt x="27567" y="2610"/>
                    <a:pt x="35551" y="10281"/>
                    <a:pt x="35877" y="20066"/>
                  </a:cubicBezTo>
                  <a:lnTo>
                    <a:pt x="38330" y="19896"/>
                  </a:lnTo>
                  <a:cubicBezTo>
                    <a:pt x="38004" y="8807"/>
                    <a:pt x="29028" y="1"/>
                    <a:pt x="17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2" name="Google Shape;2022;p78"/>
            <p:cNvSpPr/>
            <p:nvPr/>
          </p:nvSpPr>
          <p:spPr>
            <a:xfrm>
              <a:off x="3268120" y="2777179"/>
              <a:ext cx="501020" cy="501036"/>
            </a:xfrm>
            <a:custGeom>
              <a:avLst/>
              <a:gdLst/>
              <a:ahLst/>
              <a:cxnLst/>
              <a:rect l="l" t="t" r="r" b="b"/>
              <a:pathLst>
                <a:path w="32460" h="32461" extrusionOk="0">
                  <a:moveTo>
                    <a:pt x="16309" y="2610"/>
                  </a:moveTo>
                  <a:cubicBezTo>
                    <a:pt x="23810" y="2610"/>
                    <a:pt x="30007" y="8807"/>
                    <a:pt x="30007" y="16309"/>
                  </a:cubicBezTo>
                  <a:cubicBezTo>
                    <a:pt x="30007" y="23810"/>
                    <a:pt x="23810" y="30007"/>
                    <a:pt x="16309" y="30007"/>
                  </a:cubicBezTo>
                  <a:cubicBezTo>
                    <a:pt x="8807" y="30007"/>
                    <a:pt x="2610" y="23810"/>
                    <a:pt x="2610" y="16309"/>
                  </a:cubicBezTo>
                  <a:cubicBezTo>
                    <a:pt x="2610" y="8807"/>
                    <a:pt x="8807" y="2610"/>
                    <a:pt x="16309" y="2610"/>
                  </a:cubicBezTo>
                  <a:close/>
                  <a:moveTo>
                    <a:pt x="16309" y="1"/>
                  </a:moveTo>
                  <a:cubicBezTo>
                    <a:pt x="7346" y="1"/>
                    <a:pt x="1" y="7346"/>
                    <a:pt x="1" y="16309"/>
                  </a:cubicBezTo>
                  <a:cubicBezTo>
                    <a:pt x="1" y="25285"/>
                    <a:pt x="7346" y="32460"/>
                    <a:pt x="16309" y="32460"/>
                  </a:cubicBezTo>
                  <a:cubicBezTo>
                    <a:pt x="25284" y="32460"/>
                    <a:pt x="32460" y="25285"/>
                    <a:pt x="32460" y="16309"/>
                  </a:cubicBezTo>
                  <a:cubicBezTo>
                    <a:pt x="32460" y="7346"/>
                    <a:pt x="25284" y="1"/>
                    <a:pt x="16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3" name="Google Shape;2023;p78"/>
            <p:cNvSpPr/>
            <p:nvPr/>
          </p:nvSpPr>
          <p:spPr>
            <a:xfrm>
              <a:off x="3217786" y="2711735"/>
              <a:ext cx="291999" cy="234211"/>
            </a:xfrm>
            <a:custGeom>
              <a:avLst/>
              <a:gdLst/>
              <a:ahLst/>
              <a:cxnLst/>
              <a:rect l="l" t="t" r="r" b="b"/>
              <a:pathLst>
                <a:path w="18918" h="15174" extrusionOk="0">
                  <a:moveTo>
                    <a:pt x="18761" y="1"/>
                  </a:moveTo>
                  <a:cubicBezTo>
                    <a:pt x="10111" y="327"/>
                    <a:pt x="2453" y="6041"/>
                    <a:pt x="0" y="14352"/>
                  </a:cubicBezTo>
                  <a:lnTo>
                    <a:pt x="2453" y="15174"/>
                  </a:lnTo>
                  <a:cubicBezTo>
                    <a:pt x="4736" y="7829"/>
                    <a:pt x="11259" y="2780"/>
                    <a:pt x="18917" y="2610"/>
                  </a:cubicBezTo>
                  <a:lnTo>
                    <a:pt x="187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4" name="Google Shape;2024;p78"/>
            <p:cNvSpPr/>
            <p:nvPr/>
          </p:nvSpPr>
          <p:spPr>
            <a:xfrm>
              <a:off x="2633803" y="2958417"/>
              <a:ext cx="556401" cy="138560"/>
            </a:xfrm>
            <a:custGeom>
              <a:avLst/>
              <a:gdLst/>
              <a:ahLst/>
              <a:cxnLst/>
              <a:rect l="l" t="t" r="r" b="b"/>
              <a:pathLst>
                <a:path w="36048" h="8977" extrusionOk="0">
                  <a:moveTo>
                    <a:pt x="31482" y="0"/>
                  </a:moveTo>
                  <a:lnTo>
                    <a:pt x="30177" y="170"/>
                  </a:lnTo>
                  <a:lnTo>
                    <a:pt x="30177" y="1305"/>
                  </a:lnTo>
                  <a:lnTo>
                    <a:pt x="31964" y="1305"/>
                  </a:lnTo>
                  <a:lnTo>
                    <a:pt x="31964" y="0"/>
                  </a:lnTo>
                  <a:close/>
                  <a:moveTo>
                    <a:pt x="24306" y="170"/>
                  </a:moveTo>
                  <a:lnTo>
                    <a:pt x="24306" y="1475"/>
                  </a:lnTo>
                  <a:lnTo>
                    <a:pt x="25611" y="1475"/>
                  </a:lnTo>
                  <a:lnTo>
                    <a:pt x="25611" y="170"/>
                  </a:lnTo>
                  <a:close/>
                  <a:moveTo>
                    <a:pt x="26263" y="170"/>
                  </a:moveTo>
                  <a:lnTo>
                    <a:pt x="26263" y="1475"/>
                  </a:lnTo>
                  <a:lnTo>
                    <a:pt x="27568" y="1475"/>
                  </a:lnTo>
                  <a:lnTo>
                    <a:pt x="27568" y="170"/>
                  </a:lnTo>
                  <a:close/>
                  <a:moveTo>
                    <a:pt x="28220" y="170"/>
                  </a:moveTo>
                  <a:lnTo>
                    <a:pt x="28220" y="1475"/>
                  </a:lnTo>
                  <a:lnTo>
                    <a:pt x="29525" y="1305"/>
                  </a:lnTo>
                  <a:lnTo>
                    <a:pt x="29525" y="170"/>
                  </a:lnTo>
                  <a:close/>
                  <a:moveTo>
                    <a:pt x="17939" y="327"/>
                  </a:moveTo>
                  <a:lnTo>
                    <a:pt x="16635" y="496"/>
                  </a:lnTo>
                  <a:lnTo>
                    <a:pt x="16635" y="1631"/>
                  </a:lnTo>
                  <a:lnTo>
                    <a:pt x="17939" y="1631"/>
                  </a:lnTo>
                  <a:lnTo>
                    <a:pt x="17939" y="327"/>
                  </a:lnTo>
                  <a:close/>
                  <a:moveTo>
                    <a:pt x="18592" y="327"/>
                  </a:moveTo>
                  <a:lnTo>
                    <a:pt x="18592" y="1631"/>
                  </a:lnTo>
                  <a:lnTo>
                    <a:pt x="19896" y="1631"/>
                  </a:lnTo>
                  <a:lnTo>
                    <a:pt x="19896" y="327"/>
                  </a:lnTo>
                  <a:close/>
                  <a:moveTo>
                    <a:pt x="20549" y="327"/>
                  </a:moveTo>
                  <a:lnTo>
                    <a:pt x="20549" y="1631"/>
                  </a:lnTo>
                  <a:lnTo>
                    <a:pt x="21853" y="1631"/>
                  </a:lnTo>
                  <a:lnTo>
                    <a:pt x="21853" y="327"/>
                  </a:lnTo>
                  <a:close/>
                  <a:moveTo>
                    <a:pt x="22349" y="327"/>
                  </a:moveTo>
                  <a:lnTo>
                    <a:pt x="22506" y="1631"/>
                  </a:lnTo>
                  <a:lnTo>
                    <a:pt x="23810" y="1475"/>
                  </a:lnTo>
                  <a:lnTo>
                    <a:pt x="23654" y="327"/>
                  </a:lnTo>
                  <a:close/>
                  <a:moveTo>
                    <a:pt x="12069" y="496"/>
                  </a:moveTo>
                  <a:lnTo>
                    <a:pt x="10934" y="653"/>
                  </a:lnTo>
                  <a:lnTo>
                    <a:pt x="10934" y="1801"/>
                  </a:lnTo>
                  <a:lnTo>
                    <a:pt x="12238" y="1801"/>
                  </a:lnTo>
                  <a:lnTo>
                    <a:pt x="12069" y="496"/>
                  </a:lnTo>
                  <a:close/>
                  <a:moveTo>
                    <a:pt x="12721" y="496"/>
                  </a:moveTo>
                  <a:lnTo>
                    <a:pt x="12891" y="1801"/>
                  </a:lnTo>
                  <a:lnTo>
                    <a:pt x="14026" y="1801"/>
                  </a:lnTo>
                  <a:lnTo>
                    <a:pt x="14026" y="496"/>
                  </a:lnTo>
                  <a:close/>
                  <a:moveTo>
                    <a:pt x="14678" y="496"/>
                  </a:moveTo>
                  <a:lnTo>
                    <a:pt x="14678" y="1801"/>
                  </a:lnTo>
                  <a:lnTo>
                    <a:pt x="15983" y="1801"/>
                  </a:lnTo>
                  <a:lnTo>
                    <a:pt x="15983" y="496"/>
                  </a:lnTo>
                  <a:close/>
                  <a:moveTo>
                    <a:pt x="5063" y="653"/>
                  </a:moveTo>
                  <a:lnTo>
                    <a:pt x="5063" y="1957"/>
                  </a:lnTo>
                  <a:lnTo>
                    <a:pt x="6367" y="1957"/>
                  </a:lnTo>
                  <a:lnTo>
                    <a:pt x="6367" y="653"/>
                  </a:lnTo>
                  <a:close/>
                  <a:moveTo>
                    <a:pt x="7020" y="653"/>
                  </a:moveTo>
                  <a:lnTo>
                    <a:pt x="7020" y="1957"/>
                  </a:lnTo>
                  <a:lnTo>
                    <a:pt x="8324" y="1957"/>
                  </a:lnTo>
                  <a:lnTo>
                    <a:pt x="8324" y="653"/>
                  </a:lnTo>
                  <a:close/>
                  <a:moveTo>
                    <a:pt x="8977" y="653"/>
                  </a:moveTo>
                  <a:lnTo>
                    <a:pt x="8977" y="1957"/>
                  </a:lnTo>
                  <a:lnTo>
                    <a:pt x="10281" y="1801"/>
                  </a:lnTo>
                  <a:lnTo>
                    <a:pt x="10281" y="653"/>
                  </a:lnTo>
                  <a:close/>
                  <a:moveTo>
                    <a:pt x="32786" y="170"/>
                  </a:moveTo>
                  <a:lnTo>
                    <a:pt x="32460" y="1475"/>
                  </a:lnTo>
                  <a:cubicBezTo>
                    <a:pt x="32786" y="1631"/>
                    <a:pt x="33112" y="1631"/>
                    <a:pt x="33438" y="1957"/>
                  </a:cubicBezTo>
                  <a:lnTo>
                    <a:pt x="34091" y="822"/>
                  </a:lnTo>
                  <a:cubicBezTo>
                    <a:pt x="33765" y="653"/>
                    <a:pt x="33269" y="327"/>
                    <a:pt x="32786" y="170"/>
                  </a:cubicBezTo>
                  <a:close/>
                  <a:moveTo>
                    <a:pt x="3106" y="822"/>
                  </a:moveTo>
                  <a:lnTo>
                    <a:pt x="3262" y="2127"/>
                  </a:lnTo>
                  <a:lnTo>
                    <a:pt x="3758" y="2127"/>
                  </a:lnTo>
                  <a:lnTo>
                    <a:pt x="4410" y="1957"/>
                  </a:lnTo>
                  <a:lnTo>
                    <a:pt x="4410" y="822"/>
                  </a:lnTo>
                  <a:close/>
                  <a:moveTo>
                    <a:pt x="2284" y="979"/>
                  </a:moveTo>
                  <a:cubicBezTo>
                    <a:pt x="1801" y="1149"/>
                    <a:pt x="1475" y="1475"/>
                    <a:pt x="979" y="1957"/>
                  </a:cubicBezTo>
                  <a:lnTo>
                    <a:pt x="1958" y="2779"/>
                  </a:lnTo>
                  <a:cubicBezTo>
                    <a:pt x="2127" y="2610"/>
                    <a:pt x="2453" y="2284"/>
                    <a:pt x="2780" y="2284"/>
                  </a:cubicBezTo>
                  <a:lnTo>
                    <a:pt x="2284" y="979"/>
                  </a:lnTo>
                  <a:close/>
                  <a:moveTo>
                    <a:pt x="34743" y="1305"/>
                  </a:moveTo>
                  <a:lnTo>
                    <a:pt x="33765" y="2284"/>
                  </a:lnTo>
                  <a:cubicBezTo>
                    <a:pt x="34091" y="2453"/>
                    <a:pt x="34247" y="2779"/>
                    <a:pt x="34417" y="3105"/>
                  </a:cubicBezTo>
                  <a:lnTo>
                    <a:pt x="35552" y="2610"/>
                  </a:lnTo>
                  <a:cubicBezTo>
                    <a:pt x="35395" y="2127"/>
                    <a:pt x="35069" y="1631"/>
                    <a:pt x="34743" y="1305"/>
                  </a:cubicBezTo>
                  <a:close/>
                  <a:moveTo>
                    <a:pt x="497" y="2453"/>
                  </a:moveTo>
                  <a:lnTo>
                    <a:pt x="1" y="3914"/>
                  </a:lnTo>
                  <a:lnTo>
                    <a:pt x="1305" y="4084"/>
                  </a:lnTo>
                  <a:cubicBezTo>
                    <a:pt x="1305" y="3758"/>
                    <a:pt x="1475" y="3432"/>
                    <a:pt x="1632" y="3105"/>
                  </a:cubicBezTo>
                  <a:lnTo>
                    <a:pt x="497" y="2453"/>
                  </a:lnTo>
                  <a:close/>
                  <a:moveTo>
                    <a:pt x="35878" y="3262"/>
                  </a:moveTo>
                  <a:lnTo>
                    <a:pt x="34573" y="3588"/>
                  </a:lnTo>
                  <a:cubicBezTo>
                    <a:pt x="34743" y="3914"/>
                    <a:pt x="34743" y="4241"/>
                    <a:pt x="34743" y="4567"/>
                  </a:cubicBezTo>
                  <a:lnTo>
                    <a:pt x="34743" y="4736"/>
                  </a:lnTo>
                  <a:lnTo>
                    <a:pt x="36048" y="4736"/>
                  </a:lnTo>
                  <a:lnTo>
                    <a:pt x="36048" y="4567"/>
                  </a:lnTo>
                  <a:cubicBezTo>
                    <a:pt x="36048" y="4084"/>
                    <a:pt x="35878" y="3758"/>
                    <a:pt x="35878" y="3262"/>
                  </a:cubicBezTo>
                  <a:close/>
                  <a:moveTo>
                    <a:pt x="1305" y="4567"/>
                  </a:moveTo>
                  <a:lnTo>
                    <a:pt x="1" y="4736"/>
                  </a:lnTo>
                  <a:cubicBezTo>
                    <a:pt x="1" y="5219"/>
                    <a:pt x="170" y="5715"/>
                    <a:pt x="327" y="6197"/>
                  </a:cubicBezTo>
                  <a:lnTo>
                    <a:pt x="1475" y="5545"/>
                  </a:lnTo>
                  <a:cubicBezTo>
                    <a:pt x="1305" y="5389"/>
                    <a:pt x="1305" y="5062"/>
                    <a:pt x="1305" y="4567"/>
                  </a:cubicBezTo>
                  <a:close/>
                  <a:moveTo>
                    <a:pt x="34743" y="5219"/>
                  </a:moveTo>
                  <a:lnTo>
                    <a:pt x="34247" y="6197"/>
                  </a:lnTo>
                  <a:lnTo>
                    <a:pt x="35395" y="6850"/>
                  </a:lnTo>
                  <a:cubicBezTo>
                    <a:pt x="35722" y="6367"/>
                    <a:pt x="35878" y="6041"/>
                    <a:pt x="35878" y="5545"/>
                  </a:cubicBezTo>
                  <a:lnTo>
                    <a:pt x="34743" y="5219"/>
                  </a:lnTo>
                  <a:close/>
                  <a:moveTo>
                    <a:pt x="1801" y="6041"/>
                  </a:moveTo>
                  <a:lnTo>
                    <a:pt x="653" y="6850"/>
                  </a:lnTo>
                  <a:cubicBezTo>
                    <a:pt x="979" y="7176"/>
                    <a:pt x="1475" y="7502"/>
                    <a:pt x="1801" y="7828"/>
                  </a:cubicBezTo>
                  <a:lnTo>
                    <a:pt x="2453" y="6693"/>
                  </a:lnTo>
                  <a:cubicBezTo>
                    <a:pt x="2284" y="6524"/>
                    <a:pt x="1958" y="6367"/>
                    <a:pt x="1801" y="6041"/>
                  </a:cubicBezTo>
                  <a:close/>
                  <a:moveTo>
                    <a:pt x="2936" y="6850"/>
                  </a:moveTo>
                  <a:lnTo>
                    <a:pt x="2610" y="8154"/>
                  </a:lnTo>
                  <a:cubicBezTo>
                    <a:pt x="2936" y="8324"/>
                    <a:pt x="3262" y="8324"/>
                    <a:pt x="3589" y="8324"/>
                  </a:cubicBezTo>
                  <a:lnTo>
                    <a:pt x="4084" y="8324"/>
                  </a:lnTo>
                  <a:lnTo>
                    <a:pt x="4084" y="7019"/>
                  </a:lnTo>
                  <a:lnTo>
                    <a:pt x="3589" y="7019"/>
                  </a:lnTo>
                  <a:cubicBezTo>
                    <a:pt x="3432" y="7019"/>
                    <a:pt x="3262" y="7019"/>
                    <a:pt x="2936" y="6850"/>
                  </a:cubicBezTo>
                  <a:close/>
                  <a:moveTo>
                    <a:pt x="4737" y="7019"/>
                  </a:moveTo>
                  <a:lnTo>
                    <a:pt x="4737" y="8324"/>
                  </a:lnTo>
                  <a:lnTo>
                    <a:pt x="6041" y="8324"/>
                  </a:lnTo>
                  <a:lnTo>
                    <a:pt x="6041" y="7176"/>
                  </a:lnTo>
                  <a:lnTo>
                    <a:pt x="4737" y="7019"/>
                  </a:lnTo>
                  <a:close/>
                  <a:moveTo>
                    <a:pt x="6694" y="7176"/>
                  </a:moveTo>
                  <a:lnTo>
                    <a:pt x="6524" y="8481"/>
                  </a:lnTo>
                  <a:lnTo>
                    <a:pt x="7829" y="8481"/>
                  </a:lnTo>
                  <a:lnTo>
                    <a:pt x="7998" y="7176"/>
                  </a:lnTo>
                  <a:close/>
                  <a:moveTo>
                    <a:pt x="8481" y="7176"/>
                  </a:moveTo>
                  <a:lnTo>
                    <a:pt x="8481" y="8481"/>
                  </a:lnTo>
                  <a:lnTo>
                    <a:pt x="9786" y="8481"/>
                  </a:lnTo>
                  <a:lnTo>
                    <a:pt x="9786" y="7176"/>
                  </a:lnTo>
                  <a:close/>
                  <a:moveTo>
                    <a:pt x="10438" y="7176"/>
                  </a:moveTo>
                  <a:lnTo>
                    <a:pt x="10438" y="8481"/>
                  </a:lnTo>
                  <a:lnTo>
                    <a:pt x="11742" y="8481"/>
                  </a:lnTo>
                  <a:lnTo>
                    <a:pt x="11742" y="7176"/>
                  </a:lnTo>
                  <a:close/>
                  <a:moveTo>
                    <a:pt x="33921" y="6693"/>
                  </a:moveTo>
                  <a:cubicBezTo>
                    <a:pt x="33765" y="6850"/>
                    <a:pt x="33438" y="7176"/>
                    <a:pt x="33112" y="7346"/>
                  </a:cubicBezTo>
                  <a:lnTo>
                    <a:pt x="33765" y="8481"/>
                  </a:lnTo>
                  <a:cubicBezTo>
                    <a:pt x="34247" y="8154"/>
                    <a:pt x="34573" y="7828"/>
                    <a:pt x="34900" y="7502"/>
                  </a:cubicBezTo>
                  <a:lnTo>
                    <a:pt x="33921" y="6693"/>
                  </a:lnTo>
                  <a:close/>
                  <a:moveTo>
                    <a:pt x="12395" y="7346"/>
                  </a:moveTo>
                  <a:lnTo>
                    <a:pt x="12395" y="8481"/>
                  </a:lnTo>
                  <a:lnTo>
                    <a:pt x="13699" y="8650"/>
                  </a:lnTo>
                  <a:lnTo>
                    <a:pt x="13699" y="7346"/>
                  </a:lnTo>
                  <a:close/>
                  <a:moveTo>
                    <a:pt x="14352" y="7346"/>
                  </a:moveTo>
                  <a:lnTo>
                    <a:pt x="14352" y="8650"/>
                  </a:lnTo>
                  <a:lnTo>
                    <a:pt x="15656" y="8650"/>
                  </a:lnTo>
                  <a:lnTo>
                    <a:pt x="15656" y="7346"/>
                  </a:lnTo>
                  <a:close/>
                  <a:moveTo>
                    <a:pt x="16309" y="7346"/>
                  </a:moveTo>
                  <a:lnTo>
                    <a:pt x="16309" y="8650"/>
                  </a:lnTo>
                  <a:lnTo>
                    <a:pt x="17457" y="8650"/>
                  </a:lnTo>
                  <a:lnTo>
                    <a:pt x="17613" y="7346"/>
                  </a:lnTo>
                  <a:close/>
                  <a:moveTo>
                    <a:pt x="18266" y="7502"/>
                  </a:moveTo>
                  <a:lnTo>
                    <a:pt x="18109" y="8650"/>
                  </a:lnTo>
                  <a:lnTo>
                    <a:pt x="19414" y="8807"/>
                  </a:lnTo>
                  <a:lnTo>
                    <a:pt x="19414" y="7502"/>
                  </a:lnTo>
                  <a:close/>
                  <a:moveTo>
                    <a:pt x="20066" y="7502"/>
                  </a:moveTo>
                  <a:lnTo>
                    <a:pt x="20066" y="8807"/>
                  </a:lnTo>
                  <a:lnTo>
                    <a:pt x="21371" y="8807"/>
                  </a:lnTo>
                  <a:lnTo>
                    <a:pt x="21371" y="7502"/>
                  </a:lnTo>
                  <a:close/>
                  <a:moveTo>
                    <a:pt x="22023" y="7502"/>
                  </a:moveTo>
                  <a:lnTo>
                    <a:pt x="22023" y="8807"/>
                  </a:lnTo>
                  <a:lnTo>
                    <a:pt x="23328" y="8807"/>
                  </a:lnTo>
                  <a:lnTo>
                    <a:pt x="23328" y="7502"/>
                  </a:lnTo>
                  <a:close/>
                  <a:moveTo>
                    <a:pt x="23980" y="7502"/>
                  </a:moveTo>
                  <a:lnTo>
                    <a:pt x="23980" y="8807"/>
                  </a:lnTo>
                  <a:lnTo>
                    <a:pt x="25285" y="8976"/>
                  </a:lnTo>
                  <a:lnTo>
                    <a:pt x="25285" y="7672"/>
                  </a:lnTo>
                  <a:lnTo>
                    <a:pt x="23980" y="7502"/>
                  </a:lnTo>
                  <a:close/>
                  <a:moveTo>
                    <a:pt x="25937" y="7672"/>
                  </a:moveTo>
                  <a:lnTo>
                    <a:pt x="25937" y="8976"/>
                  </a:lnTo>
                  <a:lnTo>
                    <a:pt x="27072" y="8976"/>
                  </a:lnTo>
                  <a:lnTo>
                    <a:pt x="27241" y="7672"/>
                  </a:lnTo>
                  <a:close/>
                  <a:moveTo>
                    <a:pt x="27894" y="7672"/>
                  </a:moveTo>
                  <a:lnTo>
                    <a:pt x="27724" y="8976"/>
                  </a:lnTo>
                  <a:lnTo>
                    <a:pt x="29029" y="8976"/>
                  </a:lnTo>
                  <a:lnTo>
                    <a:pt x="29029" y="7672"/>
                  </a:lnTo>
                  <a:close/>
                  <a:moveTo>
                    <a:pt x="29681" y="7672"/>
                  </a:moveTo>
                  <a:lnTo>
                    <a:pt x="29681" y="8976"/>
                  </a:lnTo>
                  <a:lnTo>
                    <a:pt x="30986" y="8976"/>
                  </a:lnTo>
                  <a:lnTo>
                    <a:pt x="30986" y="7828"/>
                  </a:lnTo>
                  <a:lnTo>
                    <a:pt x="29681" y="7672"/>
                  </a:lnTo>
                  <a:close/>
                  <a:moveTo>
                    <a:pt x="32617" y="7502"/>
                  </a:moveTo>
                  <a:cubicBezTo>
                    <a:pt x="32290" y="7672"/>
                    <a:pt x="31964" y="7828"/>
                    <a:pt x="31638" y="7828"/>
                  </a:cubicBezTo>
                  <a:lnTo>
                    <a:pt x="31638" y="8976"/>
                  </a:lnTo>
                  <a:cubicBezTo>
                    <a:pt x="32134" y="8976"/>
                    <a:pt x="32617" y="8976"/>
                    <a:pt x="33112" y="8807"/>
                  </a:cubicBezTo>
                  <a:lnTo>
                    <a:pt x="32617" y="7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5" name="Google Shape;2025;p78"/>
            <p:cNvSpPr/>
            <p:nvPr/>
          </p:nvSpPr>
          <p:spPr>
            <a:xfrm>
              <a:off x="2643882" y="2978560"/>
              <a:ext cx="98275" cy="100698"/>
            </a:xfrm>
            <a:custGeom>
              <a:avLst/>
              <a:gdLst/>
              <a:ahLst/>
              <a:cxnLst/>
              <a:rect l="l" t="t" r="r" b="b"/>
              <a:pathLst>
                <a:path w="6367" h="6524" extrusionOk="0">
                  <a:moveTo>
                    <a:pt x="3105" y="0"/>
                  </a:moveTo>
                  <a:cubicBezTo>
                    <a:pt x="1305" y="0"/>
                    <a:pt x="0" y="1474"/>
                    <a:pt x="0" y="3262"/>
                  </a:cubicBezTo>
                  <a:cubicBezTo>
                    <a:pt x="0" y="5062"/>
                    <a:pt x="1305" y="6523"/>
                    <a:pt x="3105" y="6523"/>
                  </a:cubicBezTo>
                  <a:cubicBezTo>
                    <a:pt x="4892" y="6523"/>
                    <a:pt x="6367" y="5062"/>
                    <a:pt x="6367" y="3262"/>
                  </a:cubicBezTo>
                  <a:cubicBezTo>
                    <a:pt x="6367" y="1474"/>
                    <a:pt x="4892" y="0"/>
                    <a:pt x="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6" name="Google Shape;2026;p78"/>
            <p:cNvSpPr/>
            <p:nvPr/>
          </p:nvSpPr>
          <p:spPr>
            <a:xfrm>
              <a:off x="2643882" y="2978560"/>
              <a:ext cx="98275" cy="100698"/>
            </a:xfrm>
            <a:custGeom>
              <a:avLst/>
              <a:gdLst/>
              <a:ahLst/>
              <a:cxnLst/>
              <a:rect l="l" t="t" r="r" b="b"/>
              <a:pathLst>
                <a:path w="6367" h="6524" extrusionOk="0">
                  <a:moveTo>
                    <a:pt x="3105" y="1305"/>
                  </a:moveTo>
                  <a:cubicBezTo>
                    <a:pt x="4240" y="1305"/>
                    <a:pt x="5062" y="2127"/>
                    <a:pt x="5062" y="3262"/>
                  </a:cubicBezTo>
                  <a:cubicBezTo>
                    <a:pt x="5062" y="4240"/>
                    <a:pt x="4240" y="5219"/>
                    <a:pt x="3105" y="5219"/>
                  </a:cubicBezTo>
                  <a:cubicBezTo>
                    <a:pt x="2127" y="5219"/>
                    <a:pt x="1148" y="4240"/>
                    <a:pt x="1148" y="3262"/>
                  </a:cubicBezTo>
                  <a:cubicBezTo>
                    <a:pt x="1148" y="2127"/>
                    <a:pt x="2127" y="1305"/>
                    <a:pt x="3105" y="1305"/>
                  </a:cubicBezTo>
                  <a:close/>
                  <a:moveTo>
                    <a:pt x="3105" y="0"/>
                  </a:moveTo>
                  <a:cubicBezTo>
                    <a:pt x="1305" y="0"/>
                    <a:pt x="0" y="1474"/>
                    <a:pt x="0" y="3262"/>
                  </a:cubicBezTo>
                  <a:cubicBezTo>
                    <a:pt x="0" y="5062"/>
                    <a:pt x="1305" y="6523"/>
                    <a:pt x="3105" y="6523"/>
                  </a:cubicBezTo>
                  <a:cubicBezTo>
                    <a:pt x="4892" y="6523"/>
                    <a:pt x="6367" y="5062"/>
                    <a:pt x="6367" y="3262"/>
                  </a:cubicBezTo>
                  <a:cubicBezTo>
                    <a:pt x="6367" y="1474"/>
                    <a:pt x="4892" y="0"/>
                    <a:pt x="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7" name="Google Shape;2027;p78"/>
            <p:cNvSpPr/>
            <p:nvPr/>
          </p:nvSpPr>
          <p:spPr>
            <a:xfrm>
              <a:off x="3469485" y="2978560"/>
              <a:ext cx="100713" cy="100698"/>
            </a:xfrm>
            <a:custGeom>
              <a:avLst/>
              <a:gdLst/>
              <a:ahLst/>
              <a:cxnLst/>
              <a:rect l="l" t="t" r="r" b="b"/>
              <a:pathLst>
                <a:path w="6525" h="6524" extrusionOk="0">
                  <a:moveTo>
                    <a:pt x="3263" y="0"/>
                  </a:moveTo>
                  <a:cubicBezTo>
                    <a:pt x="1475" y="0"/>
                    <a:pt x="1" y="1474"/>
                    <a:pt x="1" y="3262"/>
                  </a:cubicBezTo>
                  <a:cubicBezTo>
                    <a:pt x="1" y="5062"/>
                    <a:pt x="1475" y="6523"/>
                    <a:pt x="3263" y="6523"/>
                  </a:cubicBezTo>
                  <a:cubicBezTo>
                    <a:pt x="5063" y="6523"/>
                    <a:pt x="6524" y="5062"/>
                    <a:pt x="6524" y="3262"/>
                  </a:cubicBezTo>
                  <a:cubicBezTo>
                    <a:pt x="6524" y="1474"/>
                    <a:pt x="5063" y="0"/>
                    <a:pt x="3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8" name="Google Shape;2028;p78"/>
            <p:cNvSpPr/>
            <p:nvPr/>
          </p:nvSpPr>
          <p:spPr>
            <a:xfrm>
              <a:off x="3469485" y="2978560"/>
              <a:ext cx="100713" cy="100698"/>
            </a:xfrm>
            <a:custGeom>
              <a:avLst/>
              <a:gdLst/>
              <a:ahLst/>
              <a:cxnLst/>
              <a:rect l="l" t="t" r="r" b="b"/>
              <a:pathLst>
                <a:path w="6525" h="6524" extrusionOk="0">
                  <a:moveTo>
                    <a:pt x="3263" y="1305"/>
                  </a:moveTo>
                  <a:cubicBezTo>
                    <a:pt x="4241" y="1305"/>
                    <a:pt x="5219" y="2127"/>
                    <a:pt x="5219" y="3262"/>
                  </a:cubicBezTo>
                  <a:cubicBezTo>
                    <a:pt x="5219" y="4240"/>
                    <a:pt x="4241" y="5219"/>
                    <a:pt x="3263" y="5219"/>
                  </a:cubicBezTo>
                  <a:cubicBezTo>
                    <a:pt x="2128" y="5219"/>
                    <a:pt x="1306" y="4240"/>
                    <a:pt x="1306" y="3262"/>
                  </a:cubicBezTo>
                  <a:cubicBezTo>
                    <a:pt x="1306" y="2127"/>
                    <a:pt x="2128" y="1305"/>
                    <a:pt x="3263" y="1305"/>
                  </a:cubicBezTo>
                  <a:close/>
                  <a:moveTo>
                    <a:pt x="3263" y="0"/>
                  </a:moveTo>
                  <a:cubicBezTo>
                    <a:pt x="1475" y="0"/>
                    <a:pt x="1" y="1474"/>
                    <a:pt x="1" y="3262"/>
                  </a:cubicBezTo>
                  <a:cubicBezTo>
                    <a:pt x="1" y="5062"/>
                    <a:pt x="1475" y="6523"/>
                    <a:pt x="3263" y="6523"/>
                  </a:cubicBezTo>
                  <a:cubicBezTo>
                    <a:pt x="5063" y="6523"/>
                    <a:pt x="6524" y="5062"/>
                    <a:pt x="6524" y="3262"/>
                  </a:cubicBezTo>
                  <a:cubicBezTo>
                    <a:pt x="6524" y="1474"/>
                    <a:pt x="5063" y="0"/>
                    <a:pt x="3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29" name="Google Shape;2029;p78"/>
            <p:cNvSpPr/>
            <p:nvPr/>
          </p:nvSpPr>
          <p:spPr>
            <a:xfrm>
              <a:off x="2674088" y="2656354"/>
              <a:ext cx="724936" cy="392697"/>
            </a:xfrm>
            <a:custGeom>
              <a:avLst/>
              <a:gdLst/>
              <a:ahLst/>
              <a:cxnLst/>
              <a:rect l="l" t="t" r="r" b="b"/>
              <a:pathLst>
                <a:path w="46967" h="25442" extrusionOk="0">
                  <a:moveTo>
                    <a:pt x="40287" y="2936"/>
                  </a:moveTo>
                  <a:lnTo>
                    <a:pt x="39635" y="3263"/>
                  </a:lnTo>
                  <a:cubicBezTo>
                    <a:pt x="32616" y="7346"/>
                    <a:pt x="28050" y="14678"/>
                    <a:pt x="27723" y="22832"/>
                  </a:cubicBezTo>
                  <a:lnTo>
                    <a:pt x="3914" y="22832"/>
                  </a:lnTo>
                  <a:lnTo>
                    <a:pt x="4410" y="22349"/>
                  </a:lnTo>
                  <a:cubicBezTo>
                    <a:pt x="13373" y="11260"/>
                    <a:pt x="26262" y="4241"/>
                    <a:pt x="40287" y="2936"/>
                  </a:cubicBezTo>
                  <a:close/>
                  <a:moveTo>
                    <a:pt x="45506" y="1"/>
                  </a:moveTo>
                  <a:cubicBezTo>
                    <a:pt x="28702" y="1"/>
                    <a:pt x="12890" y="7672"/>
                    <a:pt x="2283" y="20719"/>
                  </a:cubicBezTo>
                  <a:lnTo>
                    <a:pt x="326" y="23328"/>
                  </a:lnTo>
                  <a:cubicBezTo>
                    <a:pt x="0" y="23654"/>
                    <a:pt x="0" y="24306"/>
                    <a:pt x="170" y="24632"/>
                  </a:cubicBezTo>
                  <a:cubicBezTo>
                    <a:pt x="326" y="25115"/>
                    <a:pt x="822" y="25441"/>
                    <a:pt x="1305" y="25441"/>
                  </a:cubicBezTo>
                  <a:lnTo>
                    <a:pt x="28872" y="25441"/>
                  </a:lnTo>
                  <a:cubicBezTo>
                    <a:pt x="29198" y="25441"/>
                    <a:pt x="29524" y="25285"/>
                    <a:pt x="29850" y="24959"/>
                  </a:cubicBezTo>
                  <a:cubicBezTo>
                    <a:pt x="30007" y="24789"/>
                    <a:pt x="30176" y="24463"/>
                    <a:pt x="30176" y="24137"/>
                  </a:cubicBezTo>
                  <a:cubicBezTo>
                    <a:pt x="30176" y="16478"/>
                    <a:pt x="34247" y="9303"/>
                    <a:pt x="40939" y="5546"/>
                  </a:cubicBezTo>
                  <a:lnTo>
                    <a:pt x="46158" y="2454"/>
                  </a:lnTo>
                  <a:cubicBezTo>
                    <a:pt x="46641" y="2128"/>
                    <a:pt x="46967" y="1632"/>
                    <a:pt x="46810" y="979"/>
                  </a:cubicBezTo>
                  <a:cubicBezTo>
                    <a:pt x="46641" y="497"/>
                    <a:pt x="46158" y="1"/>
                    <a:pt x="45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0" name="Google Shape;2030;p78"/>
            <p:cNvSpPr/>
            <p:nvPr/>
          </p:nvSpPr>
          <p:spPr>
            <a:xfrm>
              <a:off x="2928411" y="2598565"/>
              <a:ext cx="211460" cy="437999"/>
            </a:xfrm>
            <a:custGeom>
              <a:avLst/>
              <a:gdLst/>
              <a:ahLst/>
              <a:cxnLst/>
              <a:rect l="l" t="t" r="r" b="b"/>
              <a:pathLst>
                <a:path w="13700" h="28377" extrusionOk="0">
                  <a:moveTo>
                    <a:pt x="2440" y="1"/>
                  </a:moveTo>
                  <a:lnTo>
                    <a:pt x="1" y="979"/>
                  </a:lnTo>
                  <a:lnTo>
                    <a:pt x="11246" y="28376"/>
                  </a:lnTo>
                  <a:lnTo>
                    <a:pt x="13699" y="2739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1" name="Google Shape;2031;p78"/>
            <p:cNvSpPr/>
            <p:nvPr/>
          </p:nvSpPr>
          <p:spPr>
            <a:xfrm>
              <a:off x="3202675" y="2439893"/>
              <a:ext cx="161111" cy="60428"/>
            </a:xfrm>
            <a:custGeom>
              <a:avLst/>
              <a:gdLst/>
              <a:ahLst/>
              <a:cxnLst/>
              <a:rect l="l" t="t" r="r" b="b"/>
              <a:pathLst>
                <a:path w="10438" h="3915" extrusionOk="0">
                  <a:moveTo>
                    <a:pt x="1958" y="0"/>
                  </a:moveTo>
                  <a:cubicBezTo>
                    <a:pt x="823" y="0"/>
                    <a:pt x="1" y="822"/>
                    <a:pt x="1" y="1957"/>
                  </a:cubicBezTo>
                  <a:cubicBezTo>
                    <a:pt x="1" y="2936"/>
                    <a:pt x="823" y="3914"/>
                    <a:pt x="1958" y="3914"/>
                  </a:cubicBezTo>
                  <a:lnTo>
                    <a:pt x="8481" y="3914"/>
                  </a:lnTo>
                  <a:cubicBezTo>
                    <a:pt x="9629" y="3914"/>
                    <a:pt x="10438" y="2936"/>
                    <a:pt x="10438" y="1957"/>
                  </a:cubicBezTo>
                  <a:cubicBezTo>
                    <a:pt x="10438" y="822"/>
                    <a:pt x="9629" y="0"/>
                    <a:pt x="8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2" name="Google Shape;2032;p78"/>
            <p:cNvSpPr/>
            <p:nvPr/>
          </p:nvSpPr>
          <p:spPr>
            <a:xfrm>
              <a:off x="2875453" y="2580846"/>
              <a:ext cx="162731" cy="51630"/>
            </a:xfrm>
            <a:custGeom>
              <a:avLst/>
              <a:gdLst/>
              <a:ahLst/>
              <a:cxnLst/>
              <a:rect l="l" t="t" r="r" b="b"/>
              <a:pathLst>
                <a:path w="10543" h="3345" extrusionOk="0">
                  <a:moveTo>
                    <a:pt x="0" y="1"/>
                  </a:moveTo>
                  <a:lnTo>
                    <a:pt x="0" y="3262"/>
                  </a:lnTo>
                  <a:cubicBezTo>
                    <a:pt x="552" y="3317"/>
                    <a:pt x="1104" y="3345"/>
                    <a:pt x="1655" y="3345"/>
                  </a:cubicBezTo>
                  <a:cubicBezTo>
                    <a:pt x="4365" y="3345"/>
                    <a:pt x="7075" y="2689"/>
                    <a:pt x="9785" y="1475"/>
                  </a:cubicBezTo>
                  <a:cubicBezTo>
                    <a:pt x="10543" y="1018"/>
                    <a:pt x="10458" y="151"/>
                    <a:pt x="9806" y="151"/>
                  </a:cubicBezTo>
                  <a:cubicBezTo>
                    <a:pt x="9751" y="151"/>
                    <a:pt x="9692" y="157"/>
                    <a:pt x="9629" y="170"/>
                  </a:cubicBezTo>
                  <a:cubicBezTo>
                    <a:pt x="8075" y="555"/>
                    <a:pt x="6522" y="757"/>
                    <a:pt x="4986" y="757"/>
                  </a:cubicBezTo>
                  <a:cubicBezTo>
                    <a:pt x="3296" y="757"/>
                    <a:pt x="1627" y="5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3" name="Google Shape;2033;p78"/>
            <p:cNvSpPr/>
            <p:nvPr/>
          </p:nvSpPr>
          <p:spPr>
            <a:xfrm>
              <a:off x="2855311" y="2560703"/>
              <a:ext cx="204004" cy="90634"/>
            </a:xfrm>
            <a:custGeom>
              <a:avLst/>
              <a:gdLst/>
              <a:ahLst/>
              <a:cxnLst/>
              <a:rect l="l" t="t" r="r" b="b"/>
              <a:pathLst>
                <a:path w="13217" h="5872" extrusionOk="0">
                  <a:moveTo>
                    <a:pt x="2610" y="2936"/>
                  </a:moveTo>
                  <a:cubicBezTo>
                    <a:pt x="3262" y="3106"/>
                    <a:pt x="3915" y="3263"/>
                    <a:pt x="4567" y="3263"/>
                  </a:cubicBezTo>
                  <a:cubicBezTo>
                    <a:pt x="4132" y="3263"/>
                    <a:pt x="3697" y="3338"/>
                    <a:pt x="3262" y="3338"/>
                  </a:cubicBezTo>
                  <a:cubicBezTo>
                    <a:pt x="3045" y="3338"/>
                    <a:pt x="2827" y="3319"/>
                    <a:pt x="2610" y="3263"/>
                  </a:cubicBezTo>
                  <a:lnTo>
                    <a:pt x="2610" y="2936"/>
                  </a:lnTo>
                  <a:close/>
                  <a:moveTo>
                    <a:pt x="1801" y="1"/>
                  </a:moveTo>
                  <a:cubicBezTo>
                    <a:pt x="1305" y="1"/>
                    <a:pt x="979" y="1"/>
                    <a:pt x="653" y="171"/>
                  </a:cubicBezTo>
                  <a:cubicBezTo>
                    <a:pt x="327" y="497"/>
                    <a:pt x="1" y="823"/>
                    <a:pt x="1" y="1306"/>
                  </a:cubicBezTo>
                  <a:lnTo>
                    <a:pt x="1" y="4567"/>
                  </a:lnTo>
                  <a:cubicBezTo>
                    <a:pt x="1" y="5220"/>
                    <a:pt x="496" y="5715"/>
                    <a:pt x="1149" y="5872"/>
                  </a:cubicBezTo>
                  <a:lnTo>
                    <a:pt x="3106" y="5872"/>
                  </a:lnTo>
                  <a:cubicBezTo>
                    <a:pt x="6041" y="5872"/>
                    <a:pt x="8807" y="5220"/>
                    <a:pt x="11586" y="3915"/>
                  </a:cubicBezTo>
                  <a:cubicBezTo>
                    <a:pt x="12721" y="3263"/>
                    <a:pt x="13217" y="2284"/>
                    <a:pt x="12721" y="1306"/>
                  </a:cubicBezTo>
                  <a:cubicBezTo>
                    <a:pt x="12598" y="669"/>
                    <a:pt x="12061" y="226"/>
                    <a:pt x="11202" y="226"/>
                  </a:cubicBezTo>
                  <a:cubicBezTo>
                    <a:pt x="10970" y="226"/>
                    <a:pt x="10715" y="258"/>
                    <a:pt x="10438" y="327"/>
                  </a:cubicBezTo>
                  <a:cubicBezTo>
                    <a:pt x="9195" y="620"/>
                    <a:pt x="7883" y="782"/>
                    <a:pt x="6564" y="782"/>
                  </a:cubicBezTo>
                  <a:cubicBezTo>
                    <a:pt x="4949" y="782"/>
                    <a:pt x="3324" y="540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4" name="Google Shape;2034;p78"/>
            <p:cNvSpPr/>
            <p:nvPr/>
          </p:nvSpPr>
          <p:spPr>
            <a:xfrm>
              <a:off x="3313437" y="2449957"/>
              <a:ext cx="229163" cy="599094"/>
            </a:xfrm>
            <a:custGeom>
              <a:avLst/>
              <a:gdLst/>
              <a:ahLst/>
              <a:cxnLst/>
              <a:rect l="l" t="t" r="r" b="b"/>
              <a:pathLst>
                <a:path w="14847" h="38814" extrusionOk="0">
                  <a:moveTo>
                    <a:pt x="1305" y="1"/>
                  </a:moveTo>
                  <a:cubicBezTo>
                    <a:pt x="652" y="1"/>
                    <a:pt x="170" y="653"/>
                    <a:pt x="170" y="1305"/>
                  </a:cubicBezTo>
                  <a:cubicBezTo>
                    <a:pt x="170" y="1957"/>
                    <a:pt x="652" y="2610"/>
                    <a:pt x="1305" y="2610"/>
                  </a:cubicBezTo>
                  <a:lnTo>
                    <a:pt x="4084" y="2610"/>
                  </a:lnTo>
                  <a:lnTo>
                    <a:pt x="326" y="7019"/>
                  </a:lnTo>
                  <a:cubicBezTo>
                    <a:pt x="170" y="7346"/>
                    <a:pt x="0" y="7828"/>
                    <a:pt x="170" y="8324"/>
                  </a:cubicBezTo>
                  <a:lnTo>
                    <a:pt x="12238" y="38004"/>
                  </a:lnTo>
                  <a:cubicBezTo>
                    <a:pt x="12394" y="38487"/>
                    <a:pt x="12890" y="38813"/>
                    <a:pt x="13373" y="38813"/>
                  </a:cubicBezTo>
                  <a:cubicBezTo>
                    <a:pt x="13542" y="38813"/>
                    <a:pt x="13699" y="38813"/>
                    <a:pt x="13868" y="38657"/>
                  </a:cubicBezTo>
                  <a:cubicBezTo>
                    <a:pt x="14521" y="38487"/>
                    <a:pt x="14847" y="37678"/>
                    <a:pt x="14521" y="37026"/>
                  </a:cubicBezTo>
                  <a:lnTo>
                    <a:pt x="2935" y="7998"/>
                  </a:lnTo>
                  <a:lnTo>
                    <a:pt x="7828" y="2127"/>
                  </a:lnTo>
                  <a:cubicBezTo>
                    <a:pt x="8154" y="1801"/>
                    <a:pt x="8324" y="1149"/>
                    <a:pt x="8154" y="822"/>
                  </a:cubicBezTo>
                  <a:cubicBezTo>
                    <a:pt x="7828" y="327"/>
                    <a:pt x="7345" y="1"/>
                    <a:pt x="6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5" name="Google Shape;2035;p78"/>
            <p:cNvSpPr/>
            <p:nvPr/>
          </p:nvSpPr>
          <p:spPr>
            <a:xfrm>
              <a:off x="2623740" y="2948353"/>
              <a:ext cx="576544" cy="80555"/>
            </a:xfrm>
            <a:custGeom>
              <a:avLst/>
              <a:gdLst/>
              <a:ahLst/>
              <a:cxnLst/>
              <a:rect l="l" t="t" r="r" b="b"/>
              <a:pathLst>
                <a:path w="37353" h="5219" extrusionOk="0">
                  <a:moveTo>
                    <a:pt x="32134" y="0"/>
                  </a:moveTo>
                  <a:lnTo>
                    <a:pt x="4241" y="822"/>
                  </a:lnTo>
                  <a:cubicBezTo>
                    <a:pt x="1801" y="822"/>
                    <a:pt x="0" y="2779"/>
                    <a:pt x="0" y="5219"/>
                  </a:cubicBezTo>
                  <a:lnTo>
                    <a:pt x="37352" y="5219"/>
                  </a:lnTo>
                  <a:cubicBezTo>
                    <a:pt x="37352" y="2453"/>
                    <a:pt x="35069" y="0"/>
                    <a:pt x="3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6" name="Google Shape;2036;p78"/>
            <p:cNvSpPr/>
            <p:nvPr/>
          </p:nvSpPr>
          <p:spPr>
            <a:xfrm>
              <a:off x="2618708" y="2943306"/>
              <a:ext cx="586607" cy="90634"/>
            </a:xfrm>
            <a:custGeom>
              <a:avLst/>
              <a:gdLst/>
              <a:ahLst/>
              <a:cxnLst/>
              <a:rect l="l" t="t" r="r" b="b"/>
              <a:pathLst>
                <a:path w="38005" h="5872" extrusionOk="0">
                  <a:moveTo>
                    <a:pt x="32460" y="653"/>
                  </a:moveTo>
                  <a:cubicBezTo>
                    <a:pt x="35069" y="653"/>
                    <a:pt x="37182" y="2780"/>
                    <a:pt x="37352" y="5220"/>
                  </a:cubicBezTo>
                  <a:lnTo>
                    <a:pt x="653" y="5220"/>
                  </a:lnTo>
                  <a:cubicBezTo>
                    <a:pt x="822" y="3106"/>
                    <a:pt x="2453" y="1475"/>
                    <a:pt x="4567" y="1475"/>
                  </a:cubicBezTo>
                  <a:lnTo>
                    <a:pt x="32460" y="653"/>
                  </a:lnTo>
                  <a:close/>
                  <a:moveTo>
                    <a:pt x="32460" y="1"/>
                  </a:moveTo>
                  <a:lnTo>
                    <a:pt x="4567" y="823"/>
                  </a:lnTo>
                  <a:cubicBezTo>
                    <a:pt x="1957" y="823"/>
                    <a:pt x="0" y="2936"/>
                    <a:pt x="0" y="5546"/>
                  </a:cubicBezTo>
                  <a:cubicBezTo>
                    <a:pt x="0" y="5715"/>
                    <a:pt x="170" y="5872"/>
                    <a:pt x="326" y="5872"/>
                  </a:cubicBezTo>
                  <a:lnTo>
                    <a:pt x="37678" y="5872"/>
                  </a:lnTo>
                  <a:cubicBezTo>
                    <a:pt x="37835" y="5872"/>
                    <a:pt x="38004" y="5715"/>
                    <a:pt x="38004" y="5546"/>
                  </a:cubicBezTo>
                  <a:cubicBezTo>
                    <a:pt x="38004" y="2454"/>
                    <a:pt x="35551" y="1"/>
                    <a:pt x="3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7" name="Google Shape;2037;p78"/>
            <p:cNvSpPr/>
            <p:nvPr/>
          </p:nvSpPr>
          <p:spPr>
            <a:xfrm>
              <a:off x="3061723" y="2968480"/>
              <a:ext cx="118417" cy="120841"/>
            </a:xfrm>
            <a:custGeom>
              <a:avLst/>
              <a:gdLst/>
              <a:ahLst/>
              <a:cxnLst/>
              <a:rect l="l" t="t" r="r" b="b"/>
              <a:pathLst>
                <a:path w="7672" h="7829" extrusionOk="0">
                  <a:moveTo>
                    <a:pt x="3758" y="1"/>
                  </a:moveTo>
                  <a:cubicBezTo>
                    <a:pt x="1631" y="1"/>
                    <a:pt x="0" y="1801"/>
                    <a:pt x="0" y="3915"/>
                  </a:cubicBezTo>
                  <a:cubicBezTo>
                    <a:pt x="0" y="6041"/>
                    <a:pt x="1631" y="7829"/>
                    <a:pt x="3758" y="7829"/>
                  </a:cubicBezTo>
                  <a:cubicBezTo>
                    <a:pt x="5871" y="7829"/>
                    <a:pt x="7671" y="6041"/>
                    <a:pt x="7671" y="3915"/>
                  </a:cubicBezTo>
                  <a:cubicBezTo>
                    <a:pt x="7671" y="1801"/>
                    <a:pt x="5871" y="1"/>
                    <a:pt x="3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8" name="Google Shape;2038;p78"/>
            <p:cNvSpPr/>
            <p:nvPr/>
          </p:nvSpPr>
          <p:spPr>
            <a:xfrm>
              <a:off x="3051644" y="2958417"/>
              <a:ext cx="138560" cy="138560"/>
            </a:xfrm>
            <a:custGeom>
              <a:avLst/>
              <a:gdLst/>
              <a:ahLst/>
              <a:cxnLst/>
              <a:rect l="l" t="t" r="r" b="b"/>
              <a:pathLst>
                <a:path w="8977" h="8977" extrusionOk="0">
                  <a:moveTo>
                    <a:pt x="4411" y="1305"/>
                  </a:moveTo>
                  <a:cubicBezTo>
                    <a:pt x="6198" y="1305"/>
                    <a:pt x="7672" y="2779"/>
                    <a:pt x="7672" y="4567"/>
                  </a:cubicBezTo>
                  <a:cubicBezTo>
                    <a:pt x="7672" y="6367"/>
                    <a:pt x="6198" y="7828"/>
                    <a:pt x="4411" y="7828"/>
                  </a:cubicBezTo>
                  <a:cubicBezTo>
                    <a:pt x="2610" y="7828"/>
                    <a:pt x="1305" y="6367"/>
                    <a:pt x="1305" y="4567"/>
                  </a:cubicBezTo>
                  <a:cubicBezTo>
                    <a:pt x="1305" y="2779"/>
                    <a:pt x="2610" y="1305"/>
                    <a:pt x="4411" y="1305"/>
                  </a:cubicBezTo>
                  <a:close/>
                  <a:moveTo>
                    <a:pt x="4411" y="0"/>
                  </a:moveTo>
                  <a:cubicBezTo>
                    <a:pt x="1958" y="0"/>
                    <a:pt x="1" y="2127"/>
                    <a:pt x="1" y="4567"/>
                  </a:cubicBezTo>
                  <a:cubicBezTo>
                    <a:pt x="1" y="7019"/>
                    <a:pt x="1958" y="8976"/>
                    <a:pt x="4411" y="8976"/>
                  </a:cubicBezTo>
                  <a:cubicBezTo>
                    <a:pt x="7020" y="8976"/>
                    <a:pt x="8977" y="7019"/>
                    <a:pt x="8977" y="4567"/>
                  </a:cubicBezTo>
                  <a:cubicBezTo>
                    <a:pt x="8977" y="2127"/>
                    <a:pt x="7020" y="0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39" name="Google Shape;2039;p78"/>
            <p:cNvSpPr/>
            <p:nvPr/>
          </p:nvSpPr>
          <p:spPr>
            <a:xfrm>
              <a:off x="3119712" y="3028893"/>
              <a:ext cx="15" cy="118417"/>
            </a:xfrm>
            <a:custGeom>
              <a:avLst/>
              <a:gdLst/>
              <a:ahLst/>
              <a:cxnLst/>
              <a:rect l="l" t="t" r="r" b="b"/>
              <a:pathLst>
                <a:path w="1" h="7672" extrusionOk="0">
                  <a:moveTo>
                    <a:pt x="1" y="1"/>
                  </a:moveTo>
                  <a:lnTo>
                    <a:pt x="1" y="7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0" name="Google Shape;2040;p78"/>
            <p:cNvSpPr/>
            <p:nvPr/>
          </p:nvSpPr>
          <p:spPr>
            <a:xfrm>
              <a:off x="3109649" y="3018829"/>
              <a:ext cx="20143" cy="138560"/>
            </a:xfrm>
            <a:custGeom>
              <a:avLst/>
              <a:gdLst/>
              <a:ahLst/>
              <a:cxnLst/>
              <a:rect l="l" t="t" r="r" b="b"/>
              <a:pathLst>
                <a:path w="1305" h="8977" extrusionOk="0">
                  <a:moveTo>
                    <a:pt x="653" y="0"/>
                  </a:moveTo>
                  <a:cubicBezTo>
                    <a:pt x="326" y="0"/>
                    <a:pt x="0" y="327"/>
                    <a:pt x="0" y="653"/>
                  </a:cubicBezTo>
                  <a:lnTo>
                    <a:pt x="0" y="8324"/>
                  </a:lnTo>
                  <a:cubicBezTo>
                    <a:pt x="0" y="8650"/>
                    <a:pt x="326" y="8976"/>
                    <a:pt x="653" y="8976"/>
                  </a:cubicBezTo>
                  <a:cubicBezTo>
                    <a:pt x="979" y="8976"/>
                    <a:pt x="1305" y="8650"/>
                    <a:pt x="1305" y="8324"/>
                  </a:cubicBezTo>
                  <a:lnTo>
                    <a:pt x="1305" y="653"/>
                  </a:lnTo>
                  <a:cubicBezTo>
                    <a:pt x="1305" y="327"/>
                    <a:pt x="9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1" name="Google Shape;2041;p78"/>
            <p:cNvSpPr/>
            <p:nvPr/>
          </p:nvSpPr>
          <p:spPr>
            <a:xfrm>
              <a:off x="3044204" y="3127168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0"/>
                  </a:moveTo>
                  <a:cubicBezTo>
                    <a:pt x="483" y="0"/>
                    <a:pt x="0" y="483"/>
                    <a:pt x="0" y="1305"/>
                  </a:cubicBezTo>
                  <a:cubicBezTo>
                    <a:pt x="0" y="1957"/>
                    <a:pt x="483" y="2610"/>
                    <a:pt x="1305" y="2610"/>
                  </a:cubicBezTo>
                  <a:lnTo>
                    <a:pt x="4893" y="2610"/>
                  </a:lnTo>
                  <a:cubicBezTo>
                    <a:pt x="5701" y="2610"/>
                    <a:pt x="6197" y="1957"/>
                    <a:pt x="6197" y="1305"/>
                  </a:cubicBezTo>
                  <a:cubicBezTo>
                    <a:pt x="6197" y="483"/>
                    <a:pt x="5701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2" name="Google Shape;2042;p78"/>
            <p:cNvSpPr/>
            <p:nvPr/>
          </p:nvSpPr>
          <p:spPr>
            <a:xfrm>
              <a:off x="2908268" y="2628772"/>
              <a:ext cx="67883" cy="57804"/>
            </a:xfrm>
            <a:custGeom>
              <a:avLst/>
              <a:gdLst/>
              <a:ahLst/>
              <a:cxnLst/>
              <a:rect l="l" t="t" r="r" b="b"/>
              <a:pathLst>
                <a:path w="4398" h="3745" extrusionOk="0">
                  <a:moveTo>
                    <a:pt x="1" y="1"/>
                  </a:moveTo>
                  <a:cubicBezTo>
                    <a:pt x="1" y="2114"/>
                    <a:pt x="1788" y="3745"/>
                    <a:pt x="3915" y="3745"/>
                  </a:cubicBezTo>
                  <a:lnTo>
                    <a:pt x="4398" y="3745"/>
                  </a:lnTo>
                  <a:lnTo>
                    <a:pt x="4398" y="2440"/>
                  </a:lnTo>
                  <a:lnTo>
                    <a:pt x="3915" y="2440"/>
                  </a:lnTo>
                  <a:cubicBezTo>
                    <a:pt x="2441" y="2440"/>
                    <a:pt x="1306" y="130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043" name="Google Shape;2043;p78"/>
          <p:cNvGrpSpPr/>
          <p:nvPr/>
        </p:nvGrpSpPr>
        <p:grpSpPr>
          <a:xfrm>
            <a:off x="3875588" y="3821897"/>
            <a:ext cx="1188094" cy="674602"/>
            <a:chOff x="4018230" y="3821897"/>
            <a:chExt cx="1188094" cy="674602"/>
          </a:xfrm>
        </p:grpSpPr>
        <p:sp>
          <p:nvSpPr>
            <p:cNvPr id="2044" name="Google Shape;2044;p78"/>
            <p:cNvSpPr/>
            <p:nvPr/>
          </p:nvSpPr>
          <p:spPr>
            <a:xfrm>
              <a:off x="4018230" y="4033326"/>
              <a:ext cx="460750" cy="463173"/>
            </a:xfrm>
            <a:custGeom>
              <a:avLst/>
              <a:gdLst/>
              <a:ahLst/>
              <a:cxnLst/>
              <a:rect l="l" t="t" r="r" b="b"/>
              <a:pathLst>
                <a:path w="29851" h="30008" extrusionOk="0">
                  <a:moveTo>
                    <a:pt x="15003" y="1"/>
                  </a:moveTo>
                  <a:cubicBezTo>
                    <a:pt x="6693" y="1"/>
                    <a:pt x="0" y="6850"/>
                    <a:pt x="0" y="15004"/>
                  </a:cubicBezTo>
                  <a:cubicBezTo>
                    <a:pt x="0" y="23315"/>
                    <a:pt x="6693" y="30007"/>
                    <a:pt x="15003" y="30007"/>
                  </a:cubicBezTo>
                  <a:cubicBezTo>
                    <a:pt x="23157" y="30007"/>
                    <a:pt x="29850" y="23315"/>
                    <a:pt x="29850" y="15004"/>
                  </a:cubicBezTo>
                  <a:cubicBezTo>
                    <a:pt x="29850" y="6850"/>
                    <a:pt x="23157" y="1"/>
                    <a:pt x="15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5" name="Google Shape;2045;p78"/>
            <p:cNvSpPr/>
            <p:nvPr/>
          </p:nvSpPr>
          <p:spPr>
            <a:xfrm>
              <a:off x="4066156" y="4081051"/>
              <a:ext cx="364899" cy="367523"/>
            </a:xfrm>
            <a:custGeom>
              <a:avLst/>
              <a:gdLst/>
              <a:ahLst/>
              <a:cxnLst/>
              <a:rect l="l" t="t" r="r" b="b"/>
              <a:pathLst>
                <a:path w="23641" h="23811" extrusionOk="0">
                  <a:moveTo>
                    <a:pt x="11898" y="653"/>
                  </a:moveTo>
                  <a:cubicBezTo>
                    <a:pt x="18095" y="653"/>
                    <a:pt x="23157" y="5715"/>
                    <a:pt x="23157" y="11912"/>
                  </a:cubicBezTo>
                  <a:cubicBezTo>
                    <a:pt x="23157" y="18109"/>
                    <a:pt x="18095" y="23158"/>
                    <a:pt x="11898" y="23158"/>
                  </a:cubicBezTo>
                  <a:cubicBezTo>
                    <a:pt x="5701" y="23158"/>
                    <a:pt x="652" y="18109"/>
                    <a:pt x="652" y="11912"/>
                  </a:cubicBezTo>
                  <a:cubicBezTo>
                    <a:pt x="652" y="5715"/>
                    <a:pt x="5701" y="653"/>
                    <a:pt x="11898" y="653"/>
                  </a:cubicBezTo>
                  <a:close/>
                  <a:moveTo>
                    <a:pt x="11898" y="1"/>
                  </a:moveTo>
                  <a:cubicBezTo>
                    <a:pt x="5219" y="1"/>
                    <a:pt x="0" y="5389"/>
                    <a:pt x="0" y="11912"/>
                  </a:cubicBezTo>
                  <a:cubicBezTo>
                    <a:pt x="0" y="18435"/>
                    <a:pt x="5219" y="23810"/>
                    <a:pt x="11898" y="23810"/>
                  </a:cubicBezTo>
                  <a:cubicBezTo>
                    <a:pt x="18422" y="23810"/>
                    <a:pt x="23640" y="18435"/>
                    <a:pt x="23640" y="11912"/>
                  </a:cubicBezTo>
                  <a:cubicBezTo>
                    <a:pt x="23640" y="5389"/>
                    <a:pt x="18422" y="1"/>
                    <a:pt x="1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6" name="Google Shape;2046;p78"/>
            <p:cNvSpPr/>
            <p:nvPr/>
          </p:nvSpPr>
          <p:spPr>
            <a:xfrm>
              <a:off x="4745774" y="4033326"/>
              <a:ext cx="460550" cy="463173"/>
            </a:xfrm>
            <a:custGeom>
              <a:avLst/>
              <a:gdLst/>
              <a:ahLst/>
              <a:cxnLst/>
              <a:rect l="l" t="t" r="r" b="b"/>
              <a:pathLst>
                <a:path w="29838" h="30008" extrusionOk="0">
                  <a:moveTo>
                    <a:pt x="15004" y="1"/>
                  </a:moveTo>
                  <a:cubicBezTo>
                    <a:pt x="6680" y="1"/>
                    <a:pt x="0" y="6850"/>
                    <a:pt x="0" y="15004"/>
                  </a:cubicBezTo>
                  <a:cubicBezTo>
                    <a:pt x="0" y="23315"/>
                    <a:pt x="6680" y="30007"/>
                    <a:pt x="15004" y="30007"/>
                  </a:cubicBezTo>
                  <a:cubicBezTo>
                    <a:pt x="23158" y="30007"/>
                    <a:pt x="29837" y="23315"/>
                    <a:pt x="29837" y="15004"/>
                  </a:cubicBezTo>
                  <a:cubicBezTo>
                    <a:pt x="29837" y="6850"/>
                    <a:pt x="23158" y="1"/>
                    <a:pt x="15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7" name="Google Shape;2047;p78"/>
            <p:cNvSpPr/>
            <p:nvPr/>
          </p:nvSpPr>
          <p:spPr>
            <a:xfrm>
              <a:off x="4793499" y="4081051"/>
              <a:ext cx="367507" cy="367523"/>
            </a:xfrm>
            <a:custGeom>
              <a:avLst/>
              <a:gdLst/>
              <a:ahLst/>
              <a:cxnLst/>
              <a:rect l="l" t="t" r="r" b="b"/>
              <a:pathLst>
                <a:path w="23810" h="23811" extrusionOk="0">
                  <a:moveTo>
                    <a:pt x="11912" y="653"/>
                  </a:moveTo>
                  <a:cubicBezTo>
                    <a:pt x="18109" y="653"/>
                    <a:pt x="23158" y="5715"/>
                    <a:pt x="23158" y="11912"/>
                  </a:cubicBezTo>
                  <a:cubicBezTo>
                    <a:pt x="23158" y="18109"/>
                    <a:pt x="18109" y="23158"/>
                    <a:pt x="11912" y="23158"/>
                  </a:cubicBezTo>
                  <a:cubicBezTo>
                    <a:pt x="5715" y="23158"/>
                    <a:pt x="653" y="18109"/>
                    <a:pt x="653" y="11912"/>
                  </a:cubicBezTo>
                  <a:cubicBezTo>
                    <a:pt x="653" y="5715"/>
                    <a:pt x="5715" y="653"/>
                    <a:pt x="11912" y="653"/>
                  </a:cubicBezTo>
                  <a:close/>
                  <a:moveTo>
                    <a:pt x="11912" y="1"/>
                  </a:moveTo>
                  <a:cubicBezTo>
                    <a:pt x="5389" y="1"/>
                    <a:pt x="0" y="5389"/>
                    <a:pt x="0" y="11912"/>
                  </a:cubicBezTo>
                  <a:cubicBezTo>
                    <a:pt x="0" y="18435"/>
                    <a:pt x="5389" y="23810"/>
                    <a:pt x="11912" y="23810"/>
                  </a:cubicBezTo>
                  <a:cubicBezTo>
                    <a:pt x="18435" y="23810"/>
                    <a:pt x="23810" y="18435"/>
                    <a:pt x="23810" y="11912"/>
                  </a:cubicBezTo>
                  <a:cubicBezTo>
                    <a:pt x="23810" y="5389"/>
                    <a:pt x="18435" y="1"/>
                    <a:pt x="1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8" name="Google Shape;2048;p78"/>
            <p:cNvSpPr/>
            <p:nvPr/>
          </p:nvSpPr>
          <p:spPr>
            <a:xfrm>
              <a:off x="4192013" y="4186780"/>
              <a:ext cx="465581" cy="156063"/>
            </a:xfrm>
            <a:custGeom>
              <a:avLst/>
              <a:gdLst/>
              <a:ahLst/>
              <a:cxnLst/>
              <a:rect l="l" t="t" r="r" b="b"/>
              <a:pathLst>
                <a:path w="30164" h="10111" extrusionOk="0">
                  <a:moveTo>
                    <a:pt x="24618" y="0"/>
                  </a:moveTo>
                  <a:lnTo>
                    <a:pt x="23314" y="170"/>
                  </a:lnTo>
                  <a:lnTo>
                    <a:pt x="23483" y="1305"/>
                  </a:lnTo>
                  <a:lnTo>
                    <a:pt x="25271" y="1305"/>
                  </a:lnTo>
                  <a:lnTo>
                    <a:pt x="25271" y="0"/>
                  </a:lnTo>
                  <a:close/>
                  <a:moveTo>
                    <a:pt x="21527" y="170"/>
                  </a:moveTo>
                  <a:lnTo>
                    <a:pt x="21527" y="1474"/>
                  </a:lnTo>
                  <a:lnTo>
                    <a:pt x="22831" y="1474"/>
                  </a:lnTo>
                  <a:lnTo>
                    <a:pt x="22662" y="170"/>
                  </a:lnTo>
                  <a:close/>
                  <a:moveTo>
                    <a:pt x="19570" y="326"/>
                  </a:moveTo>
                  <a:lnTo>
                    <a:pt x="19570" y="1631"/>
                  </a:lnTo>
                  <a:lnTo>
                    <a:pt x="20874" y="1631"/>
                  </a:lnTo>
                  <a:lnTo>
                    <a:pt x="20874" y="326"/>
                  </a:lnTo>
                  <a:close/>
                  <a:moveTo>
                    <a:pt x="17613" y="496"/>
                  </a:moveTo>
                  <a:lnTo>
                    <a:pt x="17769" y="1800"/>
                  </a:lnTo>
                  <a:lnTo>
                    <a:pt x="18917" y="1631"/>
                  </a:lnTo>
                  <a:lnTo>
                    <a:pt x="18917" y="496"/>
                  </a:lnTo>
                  <a:close/>
                  <a:moveTo>
                    <a:pt x="26093" y="170"/>
                  </a:moveTo>
                  <a:lnTo>
                    <a:pt x="25767" y="1305"/>
                  </a:lnTo>
                  <a:cubicBezTo>
                    <a:pt x="26093" y="1474"/>
                    <a:pt x="26419" y="1474"/>
                    <a:pt x="26745" y="1800"/>
                  </a:cubicBezTo>
                  <a:lnTo>
                    <a:pt x="27397" y="652"/>
                  </a:lnTo>
                  <a:cubicBezTo>
                    <a:pt x="26902" y="326"/>
                    <a:pt x="26575" y="170"/>
                    <a:pt x="26093" y="170"/>
                  </a:cubicBezTo>
                  <a:close/>
                  <a:moveTo>
                    <a:pt x="16960" y="496"/>
                  </a:moveTo>
                  <a:lnTo>
                    <a:pt x="15656" y="652"/>
                  </a:lnTo>
                  <a:lnTo>
                    <a:pt x="15812" y="1957"/>
                  </a:lnTo>
                  <a:lnTo>
                    <a:pt x="17117" y="1800"/>
                  </a:lnTo>
                  <a:lnTo>
                    <a:pt x="16960" y="496"/>
                  </a:lnTo>
                  <a:close/>
                  <a:moveTo>
                    <a:pt x="15003" y="652"/>
                  </a:moveTo>
                  <a:lnTo>
                    <a:pt x="13699" y="822"/>
                  </a:lnTo>
                  <a:lnTo>
                    <a:pt x="13855" y="2127"/>
                  </a:lnTo>
                  <a:lnTo>
                    <a:pt x="15160" y="1957"/>
                  </a:lnTo>
                  <a:lnTo>
                    <a:pt x="15003" y="652"/>
                  </a:lnTo>
                  <a:close/>
                  <a:moveTo>
                    <a:pt x="11246" y="978"/>
                  </a:moveTo>
                  <a:lnTo>
                    <a:pt x="9941" y="1148"/>
                  </a:lnTo>
                  <a:lnTo>
                    <a:pt x="9941" y="2283"/>
                  </a:lnTo>
                  <a:lnTo>
                    <a:pt x="11246" y="2283"/>
                  </a:lnTo>
                  <a:lnTo>
                    <a:pt x="11246" y="978"/>
                  </a:lnTo>
                  <a:close/>
                  <a:moveTo>
                    <a:pt x="13046" y="822"/>
                  </a:moveTo>
                  <a:lnTo>
                    <a:pt x="11898" y="978"/>
                  </a:lnTo>
                  <a:lnTo>
                    <a:pt x="11898" y="2283"/>
                  </a:lnTo>
                  <a:lnTo>
                    <a:pt x="13203" y="2127"/>
                  </a:lnTo>
                  <a:lnTo>
                    <a:pt x="13046" y="822"/>
                  </a:lnTo>
                  <a:close/>
                  <a:moveTo>
                    <a:pt x="7984" y="1148"/>
                  </a:moveTo>
                  <a:lnTo>
                    <a:pt x="8154" y="2453"/>
                  </a:lnTo>
                  <a:lnTo>
                    <a:pt x="9459" y="2453"/>
                  </a:lnTo>
                  <a:lnTo>
                    <a:pt x="9289" y="1148"/>
                  </a:lnTo>
                  <a:close/>
                  <a:moveTo>
                    <a:pt x="6027" y="1305"/>
                  </a:moveTo>
                  <a:lnTo>
                    <a:pt x="6197" y="2609"/>
                  </a:lnTo>
                  <a:lnTo>
                    <a:pt x="7502" y="2609"/>
                  </a:lnTo>
                  <a:lnTo>
                    <a:pt x="7332" y="1305"/>
                  </a:lnTo>
                  <a:close/>
                  <a:moveTo>
                    <a:pt x="4240" y="1474"/>
                  </a:moveTo>
                  <a:lnTo>
                    <a:pt x="4240" y="2779"/>
                  </a:lnTo>
                  <a:lnTo>
                    <a:pt x="5545" y="2609"/>
                  </a:lnTo>
                  <a:lnTo>
                    <a:pt x="5375" y="1474"/>
                  </a:lnTo>
                  <a:close/>
                  <a:moveTo>
                    <a:pt x="28050" y="978"/>
                  </a:moveTo>
                  <a:lnTo>
                    <a:pt x="27228" y="1957"/>
                  </a:lnTo>
                  <a:cubicBezTo>
                    <a:pt x="27554" y="2283"/>
                    <a:pt x="27880" y="2453"/>
                    <a:pt x="28050" y="2779"/>
                  </a:cubicBezTo>
                  <a:lnTo>
                    <a:pt x="29028" y="1957"/>
                  </a:lnTo>
                  <a:lnTo>
                    <a:pt x="28050" y="978"/>
                  </a:lnTo>
                  <a:close/>
                  <a:moveTo>
                    <a:pt x="3588" y="1474"/>
                  </a:moveTo>
                  <a:lnTo>
                    <a:pt x="3262" y="1631"/>
                  </a:lnTo>
                  <a:cubicBezTo>
                    <a:pt x="2936" y="1631"/>
                    <a:pt x="2440" y="1631"/>
                    <a:pt x="2114" y="1957"/>
                  </a:cubicBezTo>
                  <a:lnTo>
                    <a:pt x="2609" y="3105"/>
                  </a:lnTo>
                  <a:cubicBezTo>
                    <a:pt x="2936" y="2935"/>
                    <a:pt x="3092" y="2935"/>
                    <a:pt x="3418" y="2779"/>
                  </a:cubicBezTo>
                  <a:lnTo>
                    <a:pt x="3588" y="2779"/>
                  </a:lnTo>
                  <a:lnTo>
                    <a:pt x="3588" y="1474"/>
                  </a:lnTo>
                  <a:close/>
                  <a:moveTo>
                    <a:pt x="1305" y="2283"/>
                  </a:moveTo>
                  <a:cubicBezTo>
                    <a:pt x="979" y="2609"/>
                    <a:pt x="652" y="3105"/>
                    <a:pt x="483" y="3588"/>
                  </a:cubicBezTo>
                  <a:lnTo>
                    <a:pt x="1631" y="4084"/>
                  </a:lnTo>
                  <a:cubicBezTo>
                    <a:pt x="1631" y="3757"/>
                    <a:pt x="1957" y="3588"/>
                    <a:pt x="2114" y="3262"/>
                  </a:cubicBezTo>
                  <a:lnTo>
                    <a:pt x="1305" y="2283"/>
                  </a:lnTo>
                  <a:close/>
                  <a:moveTo>
                    <a:pt x="29511" y="2609"/>
                  </a:moveTo>
                  <a:lnTo>
                    <a:pt x="28376" y="3262"/>
                  </a:lnTo>
                  <a:cubicBezTo>
                    <a:pt x="28532" y="3588"/>
                    <a:pt x="28702" y="3914"/>
                    <a:pt x="28702" y="4240"/>
                  </a:cubicBezTo>
                  <a:lnTo>
                    <a:pt x="30007" y="3914"/>
                  </a:lnTo>
                  <a:cubicBezTo>
                    <a:pt x="29837" y="3431"/>
                    <a:pt x="29680" y="3105"/>
                    <a:pt x="29511" y="2609"/>
                  </a:cubicBezTo>
                  <a:close/>
                  <a:moveTo>
                    <a:pt x="157" y="4240"/>
                  </a:moveTo>
                  <a:cubicBezTo>
                    <a:pt x="157" y="4566"/>
                    <a:pt x="0" y="4736"/>
                    <a:pt x="0" y="5062"/>
                  </a:cubicBezTo>
                  <a:cubicBezTo>
                    <a:pt x="0" y="5388"/>
                    <a:pt x="0" y="5545"/>
                    <a:pt x="157" y="5871"/>
                  </a:cubicBezTo>
                  <a:lnTo>
                    <a:pt x="1461" y="5545"/>
                  </a:lnTo>
                  <a:cubicBezTo>
                    <a:pt x="1305" y="5388"/>
                    <a:pt x="1305" y="5219"/>
                    <a:pt x="1305" y="5062"/>
                  </a:cubicBezTo>
                  <a:cubicBezTo>
                    <a:pt x="1305" y="4892"/>
                    <a:pt x="1305" y="4736"/>
                    <a:pt x="1461" y="4566"/>
                  </a:cubicBezTo>
                  <a:lnTo>
                    <a:pt x="157" y="4240"/>
                  </a:lnTo>
                  <a:close/>
                  <a:moveTo>
                    <a:pt x="28859" y="4736"/>
                  </a:moveTo>
                  <a:lnTo>
                    <a:pt x="28859" y="5062"/>
                  </a:lnTo>
                  <a:cubicBezTo>
                    <a:pt x="28859" y="5388"/>
                    <a:pt x="28859" y="5545"/>
                    <a:pt x="28702" y="5871"/>
                  </a:cubicBezTo>
                  <a:lnTo>
                    <a:pt x="30007" y="6197"/>
                  </a:lnTo>
                  <a:cubicBezTo>
                    <a:pt x="30007" y="5871"/>
                    <a:pt x="30163" y="5388"/>
                    <a:pt x="30163" y="5062"/>
                  </a:cubicBezTo>
                  <a:lnTo>
                    <a:pt x="30163" y="4736"/>
                  </a:lnTo>
                  <a:close/>
                  <a:moveTo>
                    <a:pt x="1461" y="6040"/>
                  </a:moveTo>
                  <a:lnTo>
                    <a:pt x="326" y="6523"/>
                  </a:lnTo>
                  <a:cubicBezTo>
                    <a:pt x="652" y="7019"/>
                    <a:pt x="979" y="7502"/>
                    <a:pt x="1305" y="7828"/>
                  </a:cubicBezTo>
                  <a:lnTo>
                    <a:pt x="2114" y="6849"/>
                  </a:lnTo>
                  <a:cubicBezTo>
                    <a:pt x="1957" y="6523"/>
                    <a:pt x="1631" y="6367"/>
                    <a:pt x="1461" y="6040"/>
                  </a:cubicBezTo>
                  <a:close/>
                  <a:moveTo>
                    <a:pt x="28532" y="6367"/>
                  </a:moveTo>
                  <a:cubicBezTo>
                    <a:pt x="28532" y="6693"/>
                    <a:pt x="28206" y="7019"/>
                    <a:pt x="28050" y="7345"/>
                  </a:cubicBezTo>
                  <a:lnTo>
                    <a:pt x="29028" y="8154"/>
                  </a:lnTo>
                  <a:cubicBezTo>
                    <a:pt x="29354" y="7828"/>
                    <a:pt x="29680" y="7345"/>
                    <a:pt x="29837" y="6849"/>
                  </a:cubicBezTo>
                  <a:lnTo>
                    <a:pt x="28532" y="6367"/>
                  </a:lnTo>
                  <a:close/>
                  <a:moveTo>
                    <a:pt x="2609" y="7019"/>
                  </a:moveTo>
                  <a:lnTo>
                    <a:pt x="1957" y="8154"/>
                  </a:lnTo>
                  <a:cubicBezTo>
                    <a:pt x="2440" y="8480"/>
                    <a:pt x="2936" y="8650"/>
                    <a:pt x="3262" y="8650"/>
                  </a:cubicBezTo>
                  <a:lnTo>
                    <a:pt x="3418" y="8650"/>
                  </a:lnTo>
                  <a:lnTo>
                    <a:pt x="3588" y="7345"/>
                  </a:lnTo>
                  <a:lnTo>
                    <a:pt x="3418" y="7345"/>
                  </a:lnTo>
                  <a:cubicBezTo>
                    <a:pt x="3092" y="7345"/>
                    <a:pt x="2766" y="7175"/>
                    <a:pt x="2609" y="7019"/>
                  </a:cubicBezTo>
                  <a:close/>
                  <a:moveTo>
                    <a:pt x="4240" y="7345"/>
                  </a:moveTo>
                  <a:lnTo>
                    <a:pt x="4071" y="8650"/>
                  </a:lnTo>
                  <a:lnTo>
                    <a:pt x="5375" y="8806"/>
                  </a:lnTo>
                  <a:lnTo>
                    <a:pt x="5545" y="7502"/>
                  </a:lnTo>
                  <a:lnTo>
                    <a:pt x="4240" y="7345"/>
                  </a:lnTo>
                  <a:close/>
                  <a:moveTo>
                    <a:pt x="6197" y="7502"/>
                  </a:moveTo>
                  <a:lnTo>
                    <a:pt x="6027" y="8806"/>
                  </a:lnTo>
                  <a:lnTo>
                    <a:pt x="7332" y="8976"/>
                  </a:lnTo>
                  <a:lnTo>
                    <a:pt x="7332" y="7671"/>
                  </a:lnTo>
                  <a:lnTo>
                    <a:pt x="6197" y="7502"/>
                  </a:lnTo>
                  <a:close/>
                  <a:moveTo>
                    <a:pt x="7984" y="7671"/>
                  </a:moveTo>
                  <a:lnTo>
                    <a:pt x="7984" y="8976"/>
                  </a:lnTo>
                  <a:lnTo>
                    <a:pt x="9289" y="8976"/>
                  </a:lnTo>
                  <a:lnTo>
                    <a:pt x="9289" y="7828"/>
                  </a:lnTo>
                  <a:lnTo>
                    <a:pt x="7984" y="7671"/>
                  </a:lnTo>
                  <a:close/>
                  <a:moveTo>
                    <a:pt x="9941" y="7828"/>
                  </a:moveTo>
                  <a:lnTo>
                    <a:pt x="9941" y="9132"/>
                  </a:lnTo>
                  <a:lnTo>
                    <a:pt x="11089" y="9132"/>
                  </a:lnTo>
                  <a:lnTo>
                    <a:pt x="11246" y="7828"/>
                  </a:lnTo>
                  <a:close/>
                  <a:moveTo>
                    <a:pt x="11898" y="7997"/>
                  </a:moveTo>
                  <a:lnTo>
                    <a:pt x="11742" y="9302"/>
                  </a:lnTo>
                  <a:lnTo>
                    <a:pt x="13046" y="9302"/>
                  </a:lnTo>
                  <a:lnTo>
                    <a:pt x="13203" y="7997"/>
                  </a:lnTo>
                  <a:close/>
                  <a:moveTo>
                    <a:pt x="13855" y="8154"/>
                  </a:moveTo>
                  <a:lnTo>
                    <a:pt x="13699" y="9302"/>
                  </a:lnTo>
                  <a:lnTo>
                    <a:pt x="15003" y="9459"/>
                  </a:lnTo>
                  <a:lnTo>
                    <a:pt x="15160" y="8154"/>
                  </a:lnTo>
                  <a:close/>
                  <a:moveTo>
                    <a:pt x="15656" y="8154"/>
                  </a:moveTo>
                  <a:lnTo>
                    <a:pt x="15656" y="9459"/>
                  </a:lnTo>
                  <a:lnTo>
                    <a:pt x="16960" y="9628"/>
                  </a:lnTo>
                  <a:lnTo>
                    <a:pt x="16960" y="8324"/>
                  </a:lnTo>
                  <a:lnTo>
                    <a:pt x="15656" y="8154"/>
                  </a:lnTo>
                  <a:close/>
                  <a:moveTo>
                    <a:pt x="27724" y="7828"/>
                  </a:moveTo>
                  <a:cubicBezTo>
                    <a:pt x="27397" y="7997"/>
                    <a:pt x="27071" y="8324"/>
                    <a:pt x="26745" y="8480"/>
                  </a:cubicBezTo>
                  <a:lnTo>
                    <a:pt x="27397" y="9628"/>
                  </a:lnTo>
                  <a:cubicBezTo>
                    <a:pt x="27880" y="9302"/>
                    <a:pt x="28206" y="8976"/>
                    <a:pt x="28532" y="8650"/>
                  </a:cubicBezTo>
                  <a:lnTo>
                    <a:pt x="27724" y="7828"/>
                  </a:lnTo>
                  <a:close/>
                  <a:moveTo>
                    <a:pt x="17613" y="8324"/>
                  </a:moveTo>
                  <a:lnTo>
                    <a:pt x="17613" y="9628"/>
                  </a:lnTo>
                  <a:lnTo>
                    <a:pt x="18748" y="9785"/>
                  </a:lnTo>
                  <a:lnTo>
                    <a:pt x="18917" y="8480"/>
                  </a:lnTo>
                  <a:lnTo>
                    <a:pt x="17613" y="8324"/>
                  </a:lnTo>
                  <a:close/>
                  <a:moveTo>
                    <a:pt x="19570" y="8480"/>
                  </a:moveTo>
                  <a:lnTo>
                    <a:pt x="19400" y="9785"/>
                  </a:lnTo>
                  <a:lnTo>
                    <a:pt x="20705" y="9954"/>
                  </a:lnTo>
                  <a:lnTo>
                    <a:pt x="20874" y="8650"/>
                  </a:lnTo>
                  <a:lnTo>
                    <a:pt x="19570" y="8480"/>
                  </a:lnTo>
                  <a:close/>
                  <a:moveTo>
                    <a:pt x="21527" y="8650"/>
                  </a:moveTo>
                  <a:lnTo>
                    <a:pt x="21357" y="9954"/>
                  </a:lnTo>
                  <a:lnTo>
                    <a:pt x="22662" y="9954"/>
                  </a:lnTo>
                  <a:lnTo>
                    <a:pt x="22831" y="8806"/>
                  </a:lnTo>
                  <a:lnTo>
                    <a:pt x="21527" y="8650"/>
                  </a:lnTo>
                  <a:close/>
                  <a:moveTo>
                    <a:pt x="23483" y="8806"/>
                  </a:moveTo>
                  <a:lnTo>
                    <a:pt x="23314" y="10111"/>
                  </a:lnTo>
                  <a:lnTo>
                    <a:pt x="24618" y="10111"/>
                  </a:lnTo>
                  <a:lnTo>
                    <a:pt x="24618" y="8806"/>
                  </a:lnTo>
                  <a:close/>
                  <a:moveTo>
                    <a:pt x="26249" y="8650"/>
                  </a:moveTo>
                  <a:cubicBezTo>
                    <a:pt x="25923" y="8806"/>
                    <a:pt x="25597" y="8806"/>
                    <a:pt x="25271" y="8806"/>
                  </a:cubicBezTo>
                  <a:lnTo>
                    <a:pt x="25271" y="10111"/>
                  </a:lnTo>
                  <a:cubicBezTo>
                    <a:pt x="25767" y="10111"/>
                    <a:pt x="26249" y="10111"/>
                    <a:pt x="26745" y="9954"/>
                  </a:cubicBezTo>
                  <a:lnTo>
                    <a:pt x="26249" y="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49" name="Google Shape;2049;p78"/>
            <p:cNvSpPr/>
            <p:nvPr/>
          </p:nvSpPr>
          <p:spPr>
            <a:xfrm>
              <a:off x="4199452" y="4214563"/>
              <a:ext cx="98290" cy="100698"/>
            </a:xfrm>
            <a:custGeom>
              <a:avLst/>
              <a:gdLst/>
              <a:ahLst/>
              <a:cxnLst/>
              <a:rect l="l" t="t" r="r" b="b"/>
              <a:pathLst>
                <a:path w="6368" h="6524" extrusionOk="0">
                  <a:moveTo>
                    <a:pt x="3262" y="0"/>
                  </a:moveTo>
                  <a:cubicBezTo>
                    <a:pt x="1475" y="0"/>
                    <a:pt x="1" y="1462"/>
                    <a:pt x="1" y="3262"/>
                  </a:cubicBezTo>
                  <a:cubicBezTo>
                    <a:pt x="1" y="5049"/>
                    <a:pt x="1475" y="6524"/>
                    <a:pt x="3262" y="6524"/>
                  </a:cubicBezTo>
                  <a:cubicBezTo>
                    <a:pt x="4893" y="6524"/>
                    <a:pt x="6367" y="5049"/>
                    <a:pt x="6367" y="3262"/>
                  </a:cubicBezTo>
                  <a:cubicBezTo>
                    <a:pt x="6367" y="1462"/>
                    <a:pt x="4893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0" name="Google Shape;2050;p78"/>
            <p:cNvSpPr/>
            <p:nvPr/>
          </p:nvSpPr>
          <p:spPr>
            <a:xfrm>
              <a:off x="4199452" y="4214563"/>
              <a:ext cx="98290" cy="100698"/>
            </a:xfrm>
            <a:custGeom>
              <a:avLst/>
              <a:gdLst/>
              <a:ahLst/>
              <a:cxnLst/>
              <a:rect l="l" t="t" r="r" b="b"/>
              <a:pathLst>
                <a:path w="6368" h="6524" extrusionOk="0">
                  <a:moveTo>
                    <a:pt x="3262" y="1305"/>
                  </a:moveTo>
                  <a:cubicBezTo>
                    <a:pt x="4241" y="1305"/>
                    <a:pt x="5063" y="2284"/>
                    <a:pt x="5063" y="3262"/>
                  </a:cubicBezTo>
                  <a:cubicBezTo>
                    <a:pt x="5063" y="4397"/>
                    <a:pt x="4241" y="5219"/>
                    <a:pt x="3262" y="5219"/>
                  </a:cubicBezTo>
                  <a:cubicBezTo>
                    <a:pt x="2127" y="5219"/>
                    <a:pt x="1305" y="4397"/>
                    <a:pt x="1305" y="3262"/>
                  </a:cubicBezTo>
                  <a:cubicBezTo>
                    <a:pt x="1305" y="2284"/>
                    <a:pt x="2127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75" y="0"/>
                    <a:pt x="1" y="1462"/>
                    <a:pt x="1" y="3262"/>
                  </a:cubicBezTo>
                  <a:cubicBezTo>
                    <a:pt x="1" y="5049"/>
                    <a:pt x="1475" y="6524"/>
                    <a:pt x="3262" y="6524"/>
                  </a:cubicBezTo>
                  <a:cubicBezTo>
                    <a:pt x="4893" y="6524"/>
                    <a:pt x="6367" y="5049"/>
                    <a:pt x="6367" y="3262"/>
                  </a:cubicBezTo>
                  <a:cubicBezTo>
                    <a:pt x="6367" y="1462"/>
                    <a:pt x="4893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1" name="Google Shape;2051;p78"/>
            <p:cNvSpPr/>
            <p:nvPr/>
          </p:nvSpPr>
          <p:spPr>
            <a:xfrm>
              <a:off x="4927012" y="4214563"/>
              <a:ext cx="98074" cy="100698"/>
            </a:xfrm>
            <a:custGeom>
              <a:avLst/>
              <a:gdLst/>
              <a:ahLst/>
              <a:cxnLst/>
              <a:rect l="l" t="t" r="r" b="b"/>
              <a:pathLst>
                <a:path w="6354" h="6524" extrusionOk="0">
                  <a:moveTo>
                    <a:pt x="3262" y="0"/>
                  </a:moveTo>
                  <a:cubicBezTo>
                    <a:pt x="1461" y="0"/>
                    <a:pt x="0" y="1462"/>
                    <a:pt x="0" y="3262"/>
                  </a:cubicBezTo>
                  <a:cubicBezTo>
                    <a:pt x="0" y="5049"/>
                    <a:pt x="1461" y="6524"/>
                    <a:pt x="3262" y="6524"/>
                  </a:cubicBezTo>
                  <a:cubicBezTo>
                    <a:pt x="5049" y="6524"/>
                    <a:pt x="6354" y="5049"/>
                    <a:pt x="6354" y="3262"/>
                  </a:cubicBezTo>
                  <a:cubicBezTo>
                    <a:pt x="6354" y="1462"/>
                    <a:pt x="5049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2" name="Google Shape;2052;p78"/>
            <p:cNvSpPr/>
            <p:nvPr/>
          </p:nvSpPr>
          <p:spPr>
            <a:xfrm>
              <a:off x="4927012" y="4214563"/>
              <a:ext cx="98074" cy="100698"/>
            </a:xfrm>
            <a:custGeom>
              <a:avLst/>
              <a:gdLst/>
              <a:ahLst/>
              <a:cxnLst/>
              <a:rect l="l" t="t" r="r" b="b"/>
              <a:pathLst>
                <a:path w="6354" h="6524" extrusionOk="0">
                  <a:moveTo>
                    <a:pt x="3262" y="1305"/>
                  </a:moveTo>
                  <a:cubicBezTo>
                    <a:pt x="4240" y="1305"/>
                    <a:pt x="5219" y="2284"/>
                    <a:pt x="5219" y="3262"/>
                  </a:cubicBezTo>
                  <a:cubicBezTo>
                    <a:pt x="5219" y="4397"/>
                    <a:pt x="4240" y="5219"/>
                    <a:pt x="3262" y="5219"/>
                  </a:cubicBezTo>
                  <a:cubicBezTo>
                    <a:pt x="2114" y="5219"/>
                    <a:pt x="1305" y="4397"/>
                    <a:pt x="1305" y="3262"/>
                  </a:cubicBezTo>
                  <a:cubicBezTo>
                    <a:pt x="1305" y="2284"/>
                    <a:pt x="2114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61" y="0"/>
                    <a:pt x="0" y="1462"/>
                    <a:pt x="0" y="3262"/>
                  </a:cubicBezTo>
                  <a:cubicBezTo>
                    <a:pt x="0" y="5049"/>
                    <a:pt x="1461" y="6524"/>
                    <a:pt x="3262" y="6524"/>
                  </a:cubicBezTo>
                  <a:cubicBezTo>
                    <a:pt x="5049" y="6524"/>
                    <a:pt x="6354" y="5049"/>
                    <a:pt x="6354" y="3262"/>
                  </a:cubicBezTo>
                  <a:cubicBezTo>
                    <a:pt x="6354" y="1462"/>
                    <a:pt x="5049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3" name="Google Shape;2053;p78"/>
            <p:cNvSpPr/>
            <p:nvPr/>
          </p:nvSpPr>
          <p:spPr>
            <a:xfrm>
              <a:off x="4227251" y="3894102"/>
              <a:ext cx="629285" cy="390953"/>
            </a:xfrm>
            <a:custGeom>
              <a:avLst/>
              <a:gdLst/>
              <a:ahLst/>
              <a:cxnLst/>
              <a:rect l="l" t="t" r="r" b="b"/>
              <a:pathLst>
                <a:path w="40770" h="25329" extrusionOk="0">
                  <a:moveTo>
                    <a:pt x="32446" y="8525"/>
                  </a:moveTo>
                  <a:lnTo>
                    <a:pt x="22009" y="22719"/>
                  </a:lnTo>
                  <a:lnTo>
                    <a:pt x="4240" y="22719"/>
                  </a:lnTo>
                  <a:lnTo>
                    <a:pt x="17287" y="8525"/>
                  </a:lnTo>
                  <a:close/>
                  <a:moveTo>
                    <a:pt x="39318" y="0"/>
                  </a:moveTo>
                  <a:cubicBezTo>
                    <a:pt x="38952" y="0"/>
                    <a:pt x="38608" y="159"/>
                    <a:pt x="38317" y="541"/>
                  </a:cubicBezTo>
                  <a:lnTo>
                    <a:pt x="34403" y="5916"/>
                  </a:lnTo>
                  <a:lnTo>
                    <a:pt x="16634" y="5916"/>
                  </a:lnTo>
                  <a:cubicBezTo>
                    <a:pt x="16308" y="5916"/>
                    <a:pt x="15982" y="6085"/>
                    <a:pt x="15812" y="6411"/>
                  </a:cubicBezTo>
                  <a:lnTo>
                    <a:pt x="483" y="23202"/>
                  </a:lnTo>
                  <a:cubicBezTo>
                    <a:pt x="157" y="23528"/>
                    <a:pt x="0" y="24024"/>
                    <a:pt x="157" y="24507"/>
                  </a:cubicBezTo>
                  <a:cubicBezTo>
                    <a:pt x="483" y="25002"/>
                    <a:pt x="809" y="25329"/>
                    <a:pt x="1461" y="25329"/>
                  </a:cubicBezTo>
                  <a:lnTo>
                    <a:pt x="22662" y="25329"/>
                  </a:lnTo>
                  <a:cubicBezTo>
                    <a:pt x="23157" y="25329"/>
                    <a:pt x="23484" y="25159"/>
                    <a:pt x="23810" y="24833"/>
                  </a:cubicBezTo>
                  <a:lnTo>
                    <a:pt x="40444" y="2002"/>
                  </a:lnTo>
                  <a:cubicBezTo>
                    <a:pt x="40770" y="1519"/>
                    <a:pt x="40600" y="697"/>
                    <a:pt x="40118" y="214"/>
                  </a:cubicBezTo>
                  <a:cubicBezTo>
                    <a:pt x="39847" y="79"/>
                    <a:pt x="39577" y="0"/>
                    <a:pt x="39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4" name="Google Shape;2054;p78"/>
            <p:cNvSpPr/>
            <p:nvPr/>
          </p:nvSpPr>
          <p:spPr>
            <a:xfrm>
              <a:off x="4400833" y="3859543"/>
              <a:ext cx="196349" cy="412825"/>
            </a:xfrm>
            <a:custGeom>
              <a:avLst/>
              <a:gdLst/>
              <a:ahLst/>
              <a:cxnLst/>
              <a:rect l="l" t="t" r="r" b="b"/>
              <a:pathLst>
                <a:path w="12721" h="26746" extrusionOk="0">
                  <a:moveTo>
                    <a:pt x="2283" y="1"/>
                  </a:moveTo>
                  <a:lnTo>
                    <a:pt x="0" y="979"/>
                  </a:lnTo>
                  <a:lnTo>
                    <a:pt x="10281" y="26746"/>
                  </a:lnTo>
                  <a:lnTo>
                    <a:pt x="12720" y="25767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5" name="Google Shape;2055;p78"/>
            <p:cNvSpPr/>
            <p:nvPr/>
          </p:nvSpPr>
          <p:spPr>
            <a:xfrm>
              <a:off x="4793499" y="3821897"/>
              <a:ext cx="241650" cy="463158"/>
            </a:xfrm>
            <a:custGeom>
              <a:avLst/>
              <a:gdLst/>
              <a:ahLst/>
              <a:cxnLst/>
              <a:rect l="l" t="t" r="r" b="b"/>
              <a:pathLst>
                <a:path w="15656" h="30007" extrusionOk="0">
                  <a:moveTo>
                    <a:pt x="2610" y="0"/>
                  </a:moveTo>
                  <a:cubicBezTo>
                    <a:pt x="1801" y="0"/>
                    <a:pt x="979" y="326"/>
                    <a:pt x="496" y="979"/>
                  </a:cubicBezTo>
                  <a:cubicBezTo>
                    <a:pt x="0" y="1787"/>
                    <a:pt x="0" y="2609"/>
                    <a:pt x="327" y="3418"/>
                  </a:cubicBezTo>
                  <a:lnTo>
                    <a:pt x="10607" y="29185"/>
                  </a:lnTo>
                  <a:cubicBezTo>
                    <a:pt x="10933" y="29680"/>
                    <a:pt x="11416" y="30007"/>
                    <a:pt x="11912" y="30007"/>
                  </a:cubicBezTo>
                  <a:cubicBezTo>
                    <a:pt x="12068" y="30007"/>
                    <a:pt x="12238" y="30007"/>
                    <a:pt x="12394" y="29837"/>
                  </a:cubicBezTo>
                  <a:cubicBezTo>
                    <a:pt x="13047" y="29680"/>
                    <a:pt x="13373" y="28859"/>
                    <a:pt x="13047" y="28206"/>
                  </a:cubicBezTo>
                  <a:lnTo>
                    <a:pt x="2779" y="2609"/>
                  </a:lnTo>
                  <a:lnTo>
                    <a:pt x="12721" y="2440"/>
                  </a:lnTo>
                  <a:lnTo>
                    <a:pt x="12721" y="2440"/>
                  </a:lnTo>
                  <a:cubicBezTo>
                    <a:pt x="11586" y="4892"/>
                    <a:pt x="7176" y="5545"/>
                    <a:pt x="7176" y="5545"/>
                  </a:cubicBezTo>
                  <a:cubicBezTo>
                    <a:pt x="6367" y="5545"/>
                    <a:pt x="5871" y="6197"/>
                    <a:pt x="6041" y="7006"/>
                  </a:cubicBezTo>
                  <a:cubicBezTo>
                    <a:pt x="6176" y="7571"/>
                    <a:pt x="6683" y="8018"/>
                    <a:pt x="7240" y="8018"/>
                  </a:cubicBezTo>
                  <a:cubicBezTo>
                    <a:pt x="7327" y="8018"/>
                    <a:pt x="7414" y="8007"/>
                    <a:pt x="7502" y="7984"/>
                  </a:cubicBezTo>
                  <a:cubicBezTo>
                    <a:pt x="7828" y="7984"/>
                    <a:pt x="15656" y="6849"/>
                    <a:pt x="15656" y="1305"/>
                  </a:cubicBezTo>
                  <a:cubicBezTo>
                    <a:pt x="15656" y="809"/>
                    <a:pt x="15499" y="483"/>
                    <a:pt x="15330" y="326"/>
                  </a:cubicBezTo>
                  <a:cubicBezTo>
                    <a:pt x="15004" y="0"/>
                    <a:pt x="14678" y="0"/>
                    <a:pt x="14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6" name="Google Shape;2056;p78"/>
            <p:cNvSpPr/>
            <p:nvPr/>
          </p:nvSpPr>
          <p:spPr>
            <a:xfrm>
              <a:off x="4519235" y="4206908"/>
              <a:ext cx="118217" cy="118417"/>
            </a:xfrm>
            <a:custGeom>
              <a:avLst/>
              <a:gdLst/>
              <a:ahLst/>
              <a:cxnLst/>
              <a:rect l="l" t="t" r="r" b="b"/>
              <a:pathLst>
                <a:path w="7659" h="7672" extrusionOk="0">
                  <a:moveTo>
                    <a:pt x="3745" y="1"/>
                  </a:moveTo>
                  <a:cubicBezTo>
                    <a:pt x="1631" y="1"/>
                    <a:pt x="0" y="1631"/>
                    <a:pt x="0" y="3758"/>
                  </a:cubicBezTo>
                  <a:cubicBezTo>
                    <a:pt x="0" y="5871"/>
                    <a:pt x="1631" y="7672"/>
                    <a:pt x="3745" y="7672"/>
                  </a:cubicBezTo>
                  <a:cubicBezTo>
                    <a:pt x="5871" y="7672"/>
                    <a:pt x="7659" y="5871"/>
                    <a:pt x="7659" y="3758"/>
                  </a:cubicBezTo>
                  <a:cubicBezTo>
                    <a:pt x="7659" y="1631"/>
                    <a:pt x="5871" y="1"/>
                    <a:pt x="3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7" name="Google Shape;2057;p78"/>
            <p:cNvSpPr/>
            <p:nvPr/>
          </p:nvSpPr>
          <p:spPr>
            <a:xfrm>
              <a:off x="4509171" y="4196844"/>
              <a:ext cx="138344" cy="138560"/>
            </a:xfrm>
            <a:custGeom>
              <a:avLst/>
              <a:gdLst/>
              <a:ahLst/>
              <a:cxnLst/>
              <a:rect l="l" t="t" r="r" b="b"/>
              <a:pathLst>
                <a:path w="8963" h="8977" extrusionOk="0">
                  <a:moveTo>
                    <a:pt x="4397" y="1148"/>
                  </a:moveTo>
                  <a:cubicBezTo>
                    <a:pt x="6197" y="1148"/>
                    <a:pt x="7658" y="2610"/>
                    <a:pt x="7658" y="4410"/>
                  </a:cubicBezTo>
                  <a:cubicBezTo>
                    <a:pt x="7658" y="6197"/>
                    <a:pt x="6197" y="7672"/>
                    <a:pt x="4397" y="7672"/>
                  </a:cubicBezTo>
                  <a:cubicBezTo>
                    <a:pt x="2609" y="7672"/>
                    <a:pt x="1305" y="6197"/>
                    <a:pt x="1305" y="4410"/>
                  </a:cubicBezTo>
                  <a:cubicBezTo>
                    <a:pt x="1305" y="2610"/>
                    <a:pt x="2609" y="1148"/>
                    <a:pt x="4397" y="1148"/>
                  </a:cubicBezTo>
                  <a:close/>
                  <a:moveTo>
                    <a:pt x="4397" y="0"/>
                  </a:moveTo>
                  <a:cubicBezTo>
                    <a:pt x="1957" y="0"/>
                    <a:pt x="0" y="1957"/>
                    <a:pt x="0" y="4410"/>
                  </a:cubicBezTo>
                  <a:cubicBezTo>
                    <a:pt x="0" y="6850"/>
                    <a:pt x="1957" y="8976"/>
                    <a:pt x="4397" y="8976"/>
                  </a:cubicBezTo>
                  <a:cubicBezTo>
                    <a:pt x="6849" y="8976"/>
                    <a:pt x="8963" y="6850"/>
                    <a:pt x="8963" y="4410"/>
                  </a:cubicBezTo>
                  <a:cubicBezTo>
                    <a:pt x="8963" y="1957"/>
                    <a:pt x="6849" y="0"/>
                    <a:pt x="4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8" name="Google Shape;2058;p78"/>
            <p:cNvSpPr/>
            <p:nvPr/>
          </p:nvSpPr>
          <p:spPr>
            <a:xfrm>
              <a:off x="4358140" y="3842024"/>
              <a:ext cx="146000" cy="50364"/>
            </a:xfrm>
            <a:custGeom>
              <a:avLst/>
              <a:gdLst/>
              <a:ahLst/>
              <a:cxnLst/>
              <a:rect l="l" t="t" r="r" b="b"/>
              <a:pathLst>
                <a:path w="9459" h="3263" extrusionOk="0">
                  <a:moveTo>
                    <a:pt x="0" y="1"/>
                  </a:moveTo>
                  <a:lnTo>
                    <a:pt x="2440" y="3262"/>
                  </a:lnTo>
                  <a:lnTo>
                    <a:pt x="8807" y="1305"/>
                  </a:lnTo>
                  <a:cubicBezTo>
                    <a:pt x="9459" y="979"/>
                    <a:pt x="9289" y="1"/>
                    <a:pt x="8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59" name="Google Shape;2059;p78"/>
            <p:cNvSpPr/>
            <p:nvPr/>
          </p:nvSpPr>
          <p:spPr>
            <a:xfrm>
              <a:off x="4335388" y="3821897"/>
              <a:ext cx="186270" cy="90619"/>
            </a:xfrm>
            <a:custGeom>
              <a:avLst/>
              <a:gdLst/>
              <a:ahLst/>
              <a:cxnLst/>
              <a:rect l="l" t="t" r="r" b="b"/>
              <a:pathLst>
                <a:path w="12068" h="5871" extrusionOk="0">
                  <a:moveTo>
                    <a:pt x="5871" y="2609"/>
                  </a:moveTo>
                  <a:lnTo>
                    <a:pt x="4410" y="3092"/>
                  </a:lnTo>
                  <a:lnTo>
                    <a:pt x="4084" y="2609"/>
                  </a:lnTo>
                  <a:close/>
                  <a:moveTo>
                    <a:pt x="1474" y="0"/>
                  </a:moveTo>
                  <a:cubicBezTo>
                    <a:pt x="979" y="0"/>
                    <a:pt x="496" y="326"/>
                    <a:pt x="326" y="809"/>
                  </a:cubicBezTo>
                  <a:cubicBezTo>
                    <a:pt x="0" y="1135"/>
                    <a:pt x="170" y="1631"/>
                    <a:pt x="496" y="2114"/>
                  </a:cubicBezTo>
                  <a:lnTo>
                    <a:pt x="2935" y="5375"/>
                  </a:lnTo>
                  <a:cubicBezTo>
                    <a:pt x="3262" y="5701"/>
                    <a:pt x="3588" y="5871"/>
                    <a:pt x="3914" y="5871"/>
                  </a:cubicBezTo>
                  <a:cubicBezTo>
                    <a:pt x="4084" y="5871"/>
                    <a:pt x="4240" y="5871"/>
                    <a:pt x="4410" y="5701"/>
                  </a:cubicBezTo>
                  <a:lnTo>
                    <a:pt x="10607" y="3744"/>
                  </a:lnTo>
                  <a:cubicBezTo>
                    <a:pt x="11585" y="3418"/>
                    <a:pt x="12068" y="2609"/>
                    <a:pt x="12068" y="1631"/>
                  </a:cubicBezTo>
                  <a:cubicBezTo>
                    <a:pt x="11911" y="652"/>
                    <a:pt x="11089" y="0"/>
                    <a:pt x="10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0" name="Google Shape;2060;p78"/>
            <p:cNvSpPr/>
            <p:nvPr/>
          </p:nvSpPr>
          <p:spPr>
            <a:xfrm>
              <a:off x="4577023" y="4264897"/>
              <a:ext cx="15" cy="118232"/>
            </a:xfrm>
            <a:custGeom>
              <a:avLst/>
              <a:gdLst/>
              <a:ahLst/>
              <a:cxnLst/>
              <a:rect l="l" t="t" r="r" b="b"/>
              <a:pathLst>
                <a:path w="1" h="7660" extrusionOk="0">
                  <a:moveTo>
                    <a:pt x="1" y="1"/>
                  </a:moveTo>
                  <a:lnTo>
                    <a:pt x="1" y="7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1" name="Google Shape;2061;p78"/>
            <p:cNvSpPr/>
            <p:nvPr/>
          </p:nvSpPr>
          <p:spPr>
            <a:xfrm>
              <a:off x="4566960" y="4254833"/>
              <a:ext cx="20143" cy="138359"/>
            </a:xfrm>
            <a:custGeom>
              <a:avLst/>
              <a:gdLst/>
              <a:ahLst/>
              <a:cxnLst/>
              <a:rect l="l" t="t" r="r" b="b"/>
              <a:pathLst>
                <a:path w="1305" h="8964" extrusionOk="0">
                  <a:moveTo>
                    <a:pt x="653" y="1"/>
                  </a:moveTo>
                  <a:cubicBezTo>
                    <a:pt x="326" y="1"/>
                    <a:pt x="0" y="327"/>
                    <a:pt x="0" y="653"/>
                  </a:cubicBezTo>
                  <a:lnTo>
                    <a:pt x="0" y="8311"/>
                  </a:lnTo>
                  <a:cubicBezTo>
                    <a:pt x="0" y="8637"/>
                    <a:pt x="326" y="8964"/>
                    <a:pt x="653" y="8964"/>
                  </a:cubicBezTo>
                  <a:cubicBezTo>
                    <a:pt x="979" y="8964"/>
                    <a:pt x="1305" y="8637"/>
                    <a:pt x="1305" y="8311"/>
                  </a:cubicBezTo>
                  <a:lnTo>
                    <a:pt x="1305" y="653"/>
                  </a:lnTo>
                  <a:cubicBezTo>
                    <a:pt x="1305" y="327"/>
                    <a:pt x="979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2" name="Google Shape;2062;p78"/>
            <p:cNvSpPr/>
            <p:nvPr/>
          </p:nvSpPr>
          <p:spPr>
            <a:xfrm>
              <a:off x="4501515" y="4362971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1"/>
                  </a:moveTo>
                  <a:cubicBezTo>
                    <a:pt x="496" y="1"/>
                    <a:pt x="0" y="653"/>
                    <a:pt x="0" y="1305"/>
                  </a:cubicBezTo>
                  <a:cubicBezTo>
                    <a:pt x="0" y="1958"/>
                    <a:pt x="496" y="2610"/>
                    <a:pt x="1305" y="2610"/>
                  </a:cubicBezTo>
                  <a:lnTo>
                    <a:pt x="4893" y="2610"/>
                  </a:lnTo>
                  <a:cubicBezTo>
                    <a:pt x="5715" y="2610"/>
                    <a:pt x="6197" y="1958"/>
                    <a:pt x="6197" y="1305"/>
                  </a:cubicBezTo>
                  <a:cubicBezTo>
                    <a:pt x="6197" y="653"/>
                    <a:pt x="5715" y="1"/>
                    <a:pt x="4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3" name="Google Shape;2063;p78"/>
            <p:cNvSpPr/>
            <p:nvPr/>
          </p:nvSpPr>
          <p:spPr>
            <a:xfrm>
              <a:off x="4947139" y="4234706"/>
              <a:ext cx="60428" cy="60413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1958" y="0"/>
                  </a:moveTo>
                  <a:cubicBezTo>
                    <a:pt x="810" y="0"/>
                    <a:pt x="1" y="979"/>
                    <a:pt x="1" y="1957"/>
                  </a:cubicBezTo>
                  <a:cubicBezTo>
                    <a:pt x="1" y="3092"/>
                    <a:pt x="810" y="3914"/>
                    <a:pt x="1958" y="3914"/>
                  </a:cubicBezTo>
                  <a:cubicBezTo>
                    <a:pt x="2936" y="3914"/>
                    <a:pt x="3915" y="3092"/>
                    <a:pt x="3915" y="1957"/>
                  </a:cubicBezTo>
                  <a:cubicBezTo>
                    <a:pt x="3915" y="979"/>
                    <a:pt x="2936" y="0"/>
                    <a:pt x="1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4" name="Google Shape;2064;p78"/>
            <p:cNvSpPr/>
            <p:nvPr/>
          </p:nvSpPr>
          <p:spPr>
            <a:xfrm>
              <a:off x="4219595" y="4234706"/>
              <a:ext cx="58005" cy="60413"/>
            </a:xfrm>
            <a:custGeom>
              <a:avLst/>
              <a:gdLst/>
              <a:ahLst/>
              <a:cxnLst/>
              <a:rect l="l" t="t" r="r" b="b"/>
              <a:pathLst>
                <a:path w="3758" h="3914" extrusionOk="0">
                  <a:moveTo>
                    <a:pt x="1957" y="0"/>
                  </a:moveTo>
                  <a:cubicBezTo>
                    <a:pt x="822" y="0"/>
                    <a:pt x="0" y="979"/>
                    <a:pt x="0" y="1957"/>
                  </a:cubicBezTo>
                  <a:cubicBezTo>
                    <a:pt x="0" y="3092"/>
                    <a:pt x="822" y="3914"/>
                    <a:pt x="1957" y="3914"/>
                  </a:cubicBezTo>
                  <a:cubicBezTo>
                    <a:pt x="2936" y="3914"/>
                    <a:pt x="3758" y="3092"/>
                    <a:pt x="3758" y="1957"/>
                  </a:cubicBezTo>
                  <a:cubicBezTo>
                    <a:pt x="3758" y="979"/>
                    <a:pt x="2936" y="0"/>
                    <a:pt x="1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065" name="Google Shape;2065;p78"/>
          <p:cNvGrpSpPr/>
          <p:nvPr/>
        </p:nvGrpSpPr>
        <p:grpSpPr>
          <a:xfrm>
            <a:off x="1744122" y="3607829"/>
            <a:ext cx="1326638" cy="908797"/>
            <a:chOff x="2442502" y="3607829"/>
            <a:chExt cx="1326638" cy="908797"/>
          </a:xfrm>
        </p:grpSpPr>
        <p:sp>
          <p:nvSpPr>
            <p:cNvPr id="2066" name="Google Shape;2066;p78"/>
            <p:cNvSpPr/>
            <p:nvPr/>
          </p:nvSpPr>
          <p:spPr>
            <a:xfrm>
              <a:off x="2442502" y="4015606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152" y="2453"/>
                  </a:moveTo>
                  <a:cubicBezTo>
                    <a:pt x="23810" y="2453"/>
                    <a:pt x="29851" y="8650"/>
                    <a:pt x="29851" y="16152"/>
                  </a:cubicBezTo>
                  <a:cubicBezTo>
                    <a:pt x="29851" y="23654"/>
                    <a:pt x="23810" y="29851"/>
                    <a:pt x="16152" y="29851"/>
                  </a:cubicBezTo>
                  <a:cubicBezTo>
                    <a:pt x="8650" y="29851"/>
                    <a:pt x="2453" y="23654"/>
                    <a:pt x="2453" y="16152"/>
                  </a:cubicBezTo>
                  <a:cubicBezTo>
                    <a:pt x="2453" y="8650"/>
                    <a:pt x="8650" y="2453"/>
                    <a:pt x="16152" y="2453"/>
                  </a:cubicBezTo>
                  <a:close/>
                  <a:moveTo>
                    <a:pt x="16152" y="1"/>
                  </a:moveTo>
                  <a:cubicBezTo>
                    <a:pt x="7176" y="1"/>
                    <a:pt x="1" y="7176"/>
                    <a:pt x="1" y="16152"/>
                  </a:cubicBezTo>
                  <a:cubicBezTo>
                    <a:pt x="1" y="25115"/>
                    <a:pt x="7176" y="32460"/>
                    <a:pt x="16152" y="32460"/>
                  </a:cubicBezTo>
                  <a:cubicBezTo>
                    <a:pt x="25115" y="32460"/>
                    <a:pt x="32460" y="25115"/>
                    <a:pt x="32460" y="16152"/>
                  </a:cubicBezTo>
                  <a:cubicBezTo>
                    <a:pt x="32460" y="7176"/>
                    <a:pt x="25115" y="1"/>
                    <a:pt x="16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7" name="Google Shape;2067;p78"/>
            <p:cNvSpPr/>
            <p:nvPr/>
          </p:nvSpPr>
          <p:spPr>
            <a:xfrm>
              <a:off x="2686761" y="4028294"/>
              <a:ext cx="10094" cy="475645"/>
            </a:xfrm>
            <a:custGeom>
              <a:avLst/>
              <a:gdLst/>
              <a:ahLst/>
              <a:cxnLst/>
              <a:rect l="l" t="t" r="r" b="b"/>
              <a:pathLst>
                <a:path w="654" h="30816" extrusionOk="0">
                  <a:moveTo>
                    <a:pt x="327" y="1"/>
                  </a:moveTo>
                  <a:cubicBezTo>
                    <a:pt x="158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58" y="30816"/>
                    <a:pt x="327" y="30816"/>
                  </a:cubicBezTo>
                  <a:cubicBezTo>
                    <a:pt x="484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84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8" name="Google Shape;2068;p78"/>
            <p:cNvSpPr/>
            <p:nvPr/>
          </p:nvSpPr>
          <p:spPr>
            <a:xfrm>
              <a:off x="2455189" y="4259865"/>
              <a:ext cx="475660" cy="10094"/>
            </a:xfrm>
            <a:custGeom>
              <a:avLst/>
              <a:gdLst/>
              <a:ahLst/>
              <a:cxnLst/>
              <a:rect l="l" t="t" r="r" b="b"/>
              <a:pathLst>
                <a:path w="30817" h="654" extrusionOk="0">
                  <a:moveTo>
                    <a:pt x="327" y="1"/>
                  </a:moveTo>
                  <a:cubicBezTo>
                    <a:pt x="157" y="1"/>
                    <a:pt x="1" y="157"/>
                    <a:pt x="1" y="327"/>
                  </a:cubicBezTo>
                  <a:cubicBezTo>
                    <a:pt x="1" y="484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60" y="653"/>
                    <a:pt x="30816" y="484"/>
                    <a:pt x="30816" y="327"/>
                  </a:cubicBezTo>
                  <a:cubicBezTo>
                    <a:pt x="30816" y="157"/>
                    <a:pt x="30660" y="1"/>
                    <a:pt x="3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69" name="Google Shape;2069;p78"/>
            <p:cNvSpPr/>
            <p:nvPr/>
          </p:nvSpPr>
          <p:spPr>
            <a:xfrm>
              <a:off x="2523057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0" y="0"/>
                  </a:moveTo>
                  <a:lnTo>
                    <a:pt x="0" y="496"/>
                  </a:lnTo>
                  <a:lnTo>
                    <a:pt x="21370" y="21853"/>
                  </a:lnTo>
                  <a:cubicBezTo>
                    <a:pt x="21527" y="21853"/>
                    <a:pt x="21527" y="22022"/>
                    <a:pt x="21696" y="22022"/>
                  </a:cubicBezTo>
                  <a:lnTo>
                    <a:pt x="21853" y="21853"/>
                  </a:lnTo>
                  <a:cubicBezTo>
                    <a:pt x="22022" y="21696"/>
                    <a:pt x="22022" y="21527"/>
                    <a:pt x="21853" y="21370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0" name="Google Shape;2070;p78"/>
            <p:cNvSpPr/>
            <p:nvPr/>
          </p:nvSpPr>
          <p:spPr>
            <a:xfrm>
              <a:off x="2523057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21370" y="0"/>
                  </a:moveTo>
                  <a:lnTo>
                    <a:pt x="0" y="21370"/>
                  </a:lnTo>
                  <a:lnTo>
                    <a:pt x="0" y="21853"/>
                  </a:lnTo>
                  <a:cubicBezTo>
                    <a:pt x="170" y="21853"/>
                    <a:pt x="170" y="22022"/>
                    <a:pt x="326" y="22022"/>
                  </a:cubicBezTo>
                  <a:lnTo>
                    <a:pt x="496" y="21853"/>
                  </a:lnTo>
                  <a:lnTo>
                    <a:pt x="21853" y="496"/>
                  </a:lnTo>
                  <a:cubicBezTo>
                    <a:pt x="22022" y="326"/>
                    <a:pt x="22022" y="170"/>
                    <a:pt x="21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1" name="Google Shape;2071;p78"/>
            <p:cNvSpPr/>
            <p:nvPr/>
          </p:nvSpPr>
          <p:spPr>
            <a:xfrm>
              <a:off x="3268120" y="4015606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309" y="2453"/>
                  </a:moveTo>
                  <a:cubicBezTo>
                    <a:pt x="23810" y="2453"/>
                    <a:pt x="30007" y="8650"/>
                    <a:pt x="30007" y="16152"/>
                  </a:cubicBezTo>
                  <a:cubicBezTo>
                    <a:pt x="30007" y="23654"/>
                    <a:pt x="23810" y="29851"/>
                    <a:pt x="16309" y="29851"/>
                  </a:cubicBezTo>
                  <a:cubicBezTo>
                    <a:pt x="8807" y="29851"/>
                    <a:pt x="2610" y="23654"/>
                    <a:pt x="2610" y="16152"/>
                  </a:cubicBezTo>
                  <a:cubicBezTo>
                    <a:pt x="2610" y="8650"/>
                    <a:pt x="8807" y="2453"/>
                    <a:pt x="16309" y="2453"/>
                  </a:cubicBezTo>
                  <a:close/>
                  <a:moveTo>
                    <a:pt x="16309" y="1"/>
                  </a:moveTo>
                  <a:cubicBezTo>
                    <a:pt x="7346" y="1"/>
                    <a:pt x="1" y="7176"/>
                    <a:pt x="1" y="16152"/>
                  </a:cubicBezTo>
                  <a:cubicBezTo>
                    <a:pt x="1" y="25115"/>
                    <a:pt x="7346" y="32460"/>
                    <a:pt x="16309" y="32460"/>
                  </a:cubicBezTo>
                  <a:cubicBezTo>
                    <a:pt x="25284" y="32460"/>
                    <a:pt x="32460" y="25115"/>
                    <a:pt x="32460" y="16152"/>
                  </a:cubicBezTo>
                  <a:cubicBezTo>
                    <a:pt x="32460" y="7176"/>
                    <a:pt x="25284" y="1"/>
                    <a:pt x="16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2" name="Google Shape;2072;p78"/>
            <p:cNvSpPr/>
            <p:nvPr/>
          </p:nvSpPr>
          <p:spPr>
            <a:xfrm>
              <a:off x="3514802" y="4028294"/>
              <a:ext cx="10079" cy="475645"/>
            </a:xfrm>
            <a:custGeom>
              <a:avLst/>
              <a:gdLst/>
              <a:ahLst/>
              <a:cxnLst/>
              <a:rect l="l" t="t" r="r" b="b"/>
              <a:pathLst>
                <a:path w="653" h="30816" extrusionOk="0">
                  <a:moveTo>
                    <a:pt x="327" y="1"/>
                  </a:moveTo>
                  <a:cubicBezTo>
                    <a:pt x="170" y="1"/>
                    <a:pt x="0" y="157"/>
                    <a:pt x="0" y="327"/>
                  </a:cubicBezTo>
                  <a:lnTo>
                    <a:pt x="0" y="30490"/>
                  </a:lnTo>
                  <a:cubicBezTo>
                    <a:pt x="0" y="30659"/>
                    <a:pt x="170" y="30816"/>
                    <a:pt x="327" y="30816"/>
                  </a:cubicBezTo>
                  <a:cubicBezTo>
                    <a:pt x="496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6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3" name="Google Shape;2073;p78"/>
            <p:cNvSpPr/>
            <p:nvPr/>
          </p:nvSpPr>
          <p:spPr>
            <a:xfrm>
              <a:off x="3280807" y="4259865"/>
              <a:ext cx="475645" cy="10094"/>
            </a:xfrm>
            <a:custGeom>
              <a:avLst/>
              <a:gdLst/>
              <a:ahLst/>
              <a:cxnLst/>
              <a:rect l="l" t="t" r="r" b="b"/>
              <a:pathLst>
                <a:path w="30816" h="654" extrusionOk="0">
                  <a:moveTo>
                    <a:pt x="327" y="1"/>
                  </a:moveTo>
                  <a:cubicBezTo>
                    <a:pt x="157" y="1"/>
                    <a:pt x="1" y="157"/>
                    <a:pt x="1" y="327"/>
                  </a:cubicBezTo>
                  <a:cubicBezTo>
                    <a:pt x="1" y="484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59" y="653"/>
                    <a:pt x="30816" y="484"/>
                    <a:pt x="30816" y="327"/>
                  </a:cubicBezTo>
                  <a:cubicBezTo>
                    <a:pt x="30816" y="157"/>
                    <a:pt x="30659" y="1"/>
                    <a:pt x="3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4" name="Google Shape;2074;p78"/>
            <p:cNvSpPr/>
            <p:nvPr/>
          </p:nvSpPr>
          <p:spPr>
            <a:xfrm>
              <a:off x="3348675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170" y="0"/>
                  </a:moveTo>
                  <a:cubicBezTo>
                    <a:pt x="0" y="170"/>
                    <a:pt x="0" y="326"/>
                    <a:pt x="170" y="496"/>
                  </a:cubicBezTo>
                  <a:lnTo>
                    <a:pt x="21527" y="21853"/>
                  </a:lnTo>
                  <a:lnTo>
                    <a:pt x="21696" y="22022"/>
                  </a:lnTo>
                  <a:cubicBezTo>
                    <a:pt x="21853" y="22022"/>
                    <a:pt x="21853" y="21853"/>
                    <a:pt x="22022" y="21853"/>
                  </a:cubicBezTo>
                  <a:lnTo>
                    <a:pt x="22022" y="2137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5" name="Google Shape;2075;p78"/>
            <p:cNvSpPr/>
            <p:nvPr/>
          </p:nvSpPr>
          <p:spPr>
            <a:xfrm>
              <a:off x="3348675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21527" y="0"/>
                  </a:moveTo>
                  <a:lnTo>
                    <a:pt x="170" y="21370"/>
                  </a:lnTo>
                  <a:cubicBezTo>
                    <a:pt x="0" y="21527"/>
                    <a:pt x="0" y="21696"/>
                    <a:pt x="170" y="21853"/>
                  </a:cubicBezTo>
                  <a:lnTo>
                    <a:pt x="326" y="22022"/>
                  </a:lnTo>
                  <a:cubicBezTo>
                    <a:pt x="496" y="22022"/>
                    <a:pt x="496" y="21853"/>
                    <a:pt x="652" y="21853"/>
                  </a:cubicBezTo>
                  <a:lnTo>
                    <a:pt x="22022" y="496"/>
                  </a:lnTo>
                  <a:lnTo>
                    <a:pt x="220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6" name="Google Shape;2076;p78"/>
            <p:cNvSpPr/>
            <p:nvPr/>
          </p:nvSpPr>
          <p:spPr>
            <a:xfrm>
              <a:off x="2633803" y="4196844"/>
              <a:ext cx="566480" cy="138560"/>
            </a:xfrm>
            <a:custGeom>
              <a:avLst/>
              <a:gdLst/>
              <a:ahLst/>
              <a:cxnLst/>
              <a:rect l="l" t="t" r="r" b="b"/>
              <a:pathLst>
                <a:path w="36701" h="8977" extrusionOk="0">
                  <a:moveTo>
                    <a:pt x="26589" y="0"/>
                  </a:moveTo>
                  <a:lnTo>
                    <a:pt x="25441" y="170"/>
                  </a:lnTo>
                  <a:lnTo>
                    <a:pt x="25441" y="1305"/>
                  </a:lnTo>
                  <a:lnTo>
                    <a:pt x="26746" y="1305"/>
                  </a:lnTo>
                  <a:lnTo>
                    <a:pt x="26589" y="0"/>
                  </a:lnTo>
                  <a:close/>
                  <a:moveTo>
                    <a:pt x="27241" y="0"/>
                  </a:moveTo>
                  <a:lnTo>
                    <a:pt x="27398" y="1305"/>
                  </a:lnTo>
                  <a:lnTo>
                    <a:pt x="28546" y="1305"/>
                  </a:lnTo>
                  <a:lnTo>
                    <a:pt x="28546" y="0"/>
                  </a:lnTo>
                  <a:close/>
                  <a:moveTo>
                    <a:pt x="29198" y="0"/>
                  </a:moveTo>
                  <a:lnTo>
                    <a:pt x="29198" y="1305"/>
                  </a:lnTo>
                  <a:lnTo>
                    <a:pt x="30503" y="1305"/>
                  </a:lnTo>
                  <a:lnTo>
                    <a:pt x="30503" y="0"/>
                  </a:lnTo>
                  <a:close/>
                  <a:moveTo>
                    <a:pt x="31155" y="0"/>
                  </a:moveTo>
                  <a:lnTo>
                    <a:pt x="31155" y="1305"/>
                  </a:lnTo>
                  <a:lnTo>
                    <a:pt x="32134" y="1148"/>
                  </a:lnTo>
                  <a:lnTo>
                    <a:pt x="32460" y="1148"/>
                  </a:lnTo>
                  <a:lnTo>
                    <a:pt x="32460" y="0"/>
                  </a:lnTo>
                  <a:close/>
                  <a:moveTo>
                    <a:pt x="19570" y="170"/>
                  </a:moveTo>
                  <a:lnTo>
                    <a:pt x="19570" y="1475"/>
                  </a:lnTo>
                  <a:lnTo>
                    <a:pt x="20875" y="1475"/>
                  </a:lnTo>
                  <a:lnTo>
                    <a:pt x="20875" y="170"/>
                  </a:lnTo>
                  <a:close/>
                  <a:moveTo>
                    <a:pt x="21527" y="170"/>
                  </a:moveTo>
                  <a:lnTo>
                    <a:pt x="21527" y="1475"/>
                  </a:lnTo>
                  <a:lnTo>
                    <a:pt x="22832" y="1475"/>
                  </a:lnTo>
                  <a:lnTo>
                    <a:pt x="22832" y="170"/>
                  </a:lnTo>
                  <a:close/>
                  <a:moveTo>
                    <a:pt x="23484" y="170"/>
                  </a:moveTo>
                  <a:lnTo>
                    <a:pt x="23484" y="1475"/>
                  </a:lnTo>
                  <a:lnTo>
                    <a:pt x="24789" y="1475"/>
                  </a:lnTo>
                  <a:lnTo>
                    <a:pt x="24789" y="170"/>
                  </a:lnTo>
                  <a:close/>
                  <a:moveTo>
                    <a:pt x="13869" y="326"/>
                  </a:moveTo>
                  <a:lnTo>
                    <a:pt x="13869" y="1631"/>
                  </a:lnTo>
                  <a:lnTo>
                    <a:pt x="15174" y="1631"/>
                  </a:lnTo>
                  <a:lnTo>
                    <a:pt x="15174" y="326"/>
                  </a:lnTo>
                  <a:close/>
                  <a:moveTo>
                    <a:pt x="15826" y="326"/>
                  </a:moveTo>
                  <a:lnTo>
                    <a:pt x="15826" y="1631"/>
                  </a:lnTo>
                  <a:lnTo>
                    <a:pt x="17131" y="1631"/>
                  </a:lnTo>
                  <a:lnTo>
                    <a:pt x="16961" y="326"/>
                  </a:lnTo>
                  <a:close/>
                  <a:moveTo>
                    <a:pt x="17613" y="326"/>
                  </a:moveTo>
                  <a:lnTo>
                    <a:pt x="17783" y="1631"/>
                  </a:lnTo>
                  <a:lnTo>
                    <a:pt x="18918" y="1475"/>
                  </a:lnTo>
                  <a:lnTo>
                    <a:pt x="18918" y="326"/>
                  </a:lnTo>
                  <a:close/>
                  <a:moveTo>
                    <a:pt x="7346" y="496"/>
                  </a:moveTo>
                  <a:lnTo>
                    <a:pt x="6041" y="653"/>
                  </a:lnTo>
                  <a:lnTo>
                    <a:pt x="6198" y="1801"/>
                  </a:lnTo>
                  <a:lnTo>
                    <a:pt x="7502" y="1801"/>
                  </a:lnTo>
                  <a:lnTo>
                    <a:pt x="7346" y="496"/>
                  </a:lnTo>
                  <a:close/>
                  <a:moveTo>
                    <a:pt x="7998" y="496"/>
                  </a:moveTo>
                  <a:lnTo>
                    <a:pt x="7998" y="1801"/>
                  </a:lnTo>
                  <a:lnTo>
                    <a:pt x="9303" y="1801"/>
                  </a:lnTo>
                  <a:lnTo>
                    <a:pt x="9303" y="496"/>
                  </a:lnTo>
                  <a:close/>
                  <a:moveTo>
                    <a:pt x="9955" y="496"/>
                  </a:moveTo>
                  <a:lnTo>
                    <a:pt x="9955" y="1801"/>
                  </a:lnTo>
                  <a:lnTo>
                    <a:pt x="11260" y="1801"/>
                  </a:lnTo>
                  <a:lnTo>
                    <a:pt x="11260" y="496"/>
                  </a:lnTo>
                  <a:close/>
                  <a:moveTo>
                    <a:pt x="13217" y="326"/>
                  </a:moveTo>
                  <a:lnTo>
                    <a:pt x="11912" y="496"/>
                  </a:lnTo>
                  <a:lnTo>
                    <a:pt x="11912" y="1801"/>
                  </a:lnTo>
                  <a:lnTo>
                    <a:pt x="13217" y="1631"/>
                  </a:lnTo>
                  <a:lnTo>
                    <a:pt x="13217" y="326"/>
                  </a:lnTo>
                  <a:close/>
                  <a:moveTo>
                    <a:pt x="33269" y="0"/>
                  </a:moveTo>
                  <a:lnTo>
                    <a:pt x="32943" y="1305"/>
                  </a:lnTo>
                  <a:cubicBezTo>
                    <a:pt x="33269" y="1475"/>
                    <a:pt x="33595" y="1475"/>
                    <a:pt x="33921" y="1801"/>
                  </a:cubicBezTo>
                  <a:lnTo>
                    <a:pt x="34573" y="653"/>
                  </a:lnTo>
                  <a:cubicBezTo>
                    <a:pt x="34247" y="326"/>
                    <a:pt x="33765" y="170"/>
                    <a:pt x="33269" y="0"/>
                  </a:cubicBezTo>
                  <a:close/>
                  <a:moveTo>
                    <a:pt x="4241" y="653"/>
                  </a:moveTo>
                  <a:lnTo>
                    <a:pt x="4241" y="1957"/>
                  </a:lnTo>
                  <a:lnTo>
                    <a:pt x="5545" y="1801"/>
                  </a:lnTo>
                  <a:lnTo>
                    <a:pt x="5545" y="653"/>
                  </a:lnTo>
                  <a:close/>
                  <a:moveTo>
                    <a:pt x="3589" y="653"/>
                  </a:moveTo>
                  <a:cubicBezTo>
                    <a:pt x="2936" y="653"/>
                    <a:pt x="2453" y="822"/>
                    <a:pt x="1958" y="979"/>
                  </a:cubicBezTo>
                  <a:lnTo>
                    <a:pt x="2610" y="2127"/>
                  </a:lnTo>
                  <a:cubicBezTo>
                    <a:pt x="2936" y="1957"/>
                    <a:pt x="3262" y="1957"/>
                    <a:pt x="3589" y="1957"/>
                  </a:cubicBezTo>
                  <a:lnTo>
                    <a:pt x="3589" y="653"/>
                  </a:lnTo>
                  <a:close/>
                  <a:moveTo>
                    <a:pt x="35226" y="1148"/>
                  </a:moveTo>
                  <a:lnTo>
                    <a:pt x="34417" y="2127"/>
                  </a:lnTo>
                  <a:cubicBezTo>
                    <a:pt x="34573" y="2283"/>
                    <a:pt x="34743" y="2610"/>
                    <a:pt x="35069" y="2936"/>
                  </a:cubicBezTo>
                  <a:lnTo>
                    <a:pt x="36048" y="2283"/>
                  </a:lnTo>
                  <a:cubicBezTo>
                    <a:pt x="35878" y="1801"/>
                    <a:pt x="35552" y="1475"/>
                    <a:pt x="35226" y="1148"/>
                  </a:cubicBezTo>
                  <a:close/>
                  <a:moveTo>
                    <a:pt x="1305" y="1475"/>
                  </a:moveTo>
                  <a:cubicBezTo>
                    <a:pt x="979" y="1801"/>
                    <a:pt x="653" y="2127"/>
                    <a:pt x="327" y="2610"/>
                  </a:cubicBezTo>
                  <a:lnTo>
                    <a:pt x="1475" y="3262"/>
                  </a:lnTo>
                  <a:cubicBezTo>
                    <a:pt x="1632" y="2936"/>
                    <a:pt x="1958" y="2610"/>
                    <a:pt x="2127" y="2453"/>
                  </a:cubicBezTo>
                  <a:lnTo>
                    <a:pt x="1305" y="1475"/>
                  </a:lnTo>
                  <a:close/>
                  <a:moveTo>
                    <a:pt x="36374" y="2936"/>
                  </a:moveTo>
                  <a:lnTo>
                    <a:pt x="35226" y="3432"/>
                  </a:lnTo>
                  <a:cubicBezTo>
                    <a:pt x="35395" y="3758"/>
                    <a:pt x="35395" y="4084"/>
                    <a:pt x="35395" y="4410"/>
                  </a:cubicBezTo>
                  <a:lnTo>
                    <a:pt x="36700" y="4410"/>
                  </a:lnTo>
                  <a:cubicBezTo>
                    <a:pt x="36700" y="3914"/>
                    <a:pt x="36530" y="3432"/>
                    <a:pt x="36374" y="2936"/>
                  </a:cubicBezTo>
                  <a:close/>
                  <a:moveTo>
                    <a:pt x="170" y="3262"/>
                  </a:moveTo>
                  <a:cubicBezTo>
                    <a:pt x="1" y="3758"/>
                    <a:pt x="1" y="4084"/>
                    <a:pt x="1" y="4410"/>
                  </a:cubicBezTo>
                  <a:lnTo>
                    <a:pt x="1" y="4893"/>
                  </a:lnTo>
                  <a:lnTo>
                    <a:pt x="1305" y="4736"/>
                  </a:lnTo>
                  <a:lnTo>
                    <a:pt x="1305" y="4410"/>
                  </a:lnTo>
                  <a:lnTo>
                    <a:pt x="1305" y="3758"/>
                  </a:lnTo>
                  <a:lnTo>
                    <a:pt x="170" y="3262"/>
                  </a:lnTo>
                  <a:close/>
                  <a:moveTo>
                    <a:pt x="35395" y="4893"/>
                  </a:moveTo>
                  <a:cubicBezTo>
                    <a:pt x="35226" y="5219"/>
                    <a:pt x="35226" y="5545"/>
                    <a:pt x="35069" y="5871"/>
                  </a:cubicBezTo>
                  <a:lnTo>
                    <a:pt x="36204" y="6523"/>
                  </a:lnTo>
                  <a:lnTo>
                    <a:pt x="36700" y="5062"/>
                  </a:lnTo>
                  <a:lnTo>
                    <a:pt x="35395" y="4893"/>
                  </a:lnTo>
                  <a:close/>
                  <a:moveTo>
                    <a:pt x="1305" y="5219"/>
                  </a:moveTo>
                  <a:lnTo>
                    <a:pt x="170" y="5545"/>
                  </a:lnTo>
                  <a:cubicBezTo>
                    <a:pt x="327" y="6041"/>
                    <a:pt x="497" y="6523"/>
                    <a:pt x="979" y="7019"/>
                  </a:cubicBezTo>
                  <a:lnTo>
                    <a:pt x="1801" y="6041"/>
                  </a:lnTo>
                  <a:cubicBezTo>
                    <a:pt x="1632" y="5871"/>
                    <a:pt x="1475" y="5545"/>
                    <a:pt x="1305" y="5219"/>
                  </a:cubicBezTo>
                  <a:close/>
                  <a:moveTo>
                    <a:pt x="2284" y="6367"/>
                  </a:moveTo>
                  <a:lnTo>
                    <a:pt x="1475" y="7502"/>
                  </a:lnTo>
                  <a:cubicBezTo>
                    <a:pt x="1958" y="7828"/>
                    <a:pt x="2453" y="7998"/>
                    <a:pt x="2936" y="8154"/>
                  </a:cubicBezTo>
                  <a:lnTo>
                    <a:pt x="3106" y="6850"/>
                  </a:lnTo>
                  <a:cubicBezTo>
                    <a:pt x="2780" y="6850"/>
                    <a:pt x="2453" y="6693"/>
                    <a:pt x="2284" y="6367"/>
                  </a:cubicBezTo>
                  <a:close/>
                  <a:moveTo>
                    <a:pt x="34743" y="6367"/>
                  </a:moveTo>
                  <a:cubicBezTo>
                    <a:pt x="34573" y="6693"/>
                    <a:pt x="34247" y="6850"/>
                    <a:pt x="33921" y="7019"/>
                  </a:cubicBezTo>
                  <a:lnTo>
                    <a:pt x="34743" y="8154"/>
                  </a:lnTo>
                  <a:cubicBezTo>
                    <a:pt x="35069" y="7828"/>
                    <a:pt x="35552" y="7502"/>
                    <a:pt x="35722" y="7176"/>
                  </a:cubicBezTo>
                  <a:lnTo>
                    <a:pt x="34743" y="6367"/>
                  </a:lnTo>
                  <a:close/>
                  <a:moveTo>
                    <a:pt x="3758" y="6850"/>
                  </a:moveTo>
                  <a:lnTo>
                    <a:pt x="3589" y="8154"/>
                  </a:lnTo>
                  <a:lnTo>
                    <a:pt x="4893" y="8324"/>
                  </a:lnTo>
                  <a:lnTo>
                    <a:pt x="4893" y="7019"/>
                  </a:lnTo>
                  <a:lnTo>
                    <a:pt x="3758" y="6850"/>
                  </a:lnTo>
                  <a:close/>
                  <a:moveTo>
                    <a:pt x="5545" y="7019"/>
                  </a:moveTo>
                  <a:lnTo>
                    <a:pt x="5545" y="8324"/>
                  </a:lnTo>
                  <a:lnTo>
                    <a:pt x="6850" y="8324"/>
                  </a:lnTo>
                  <a:lnTo>
                    <a:pt x="6850" y="7019"/>
                  </a:lnTo>
                  <a:close/>
                  <a:moveTo>
                    <a:pt x="7502" y="7019"/>
                  </a:moveTo>
                  <a:lnTo>
                    <a:pt x="7502" y="8324"/>
                  </a:lnTo>
                  <a:lnTo>
                    <a:pt x="8807" y="8324"/>
                  </a:lnTo>
                  <a:lnTo>
                    <a:pt x="8807" y="7019"/>
                  </a:lnTo>
                  <a:close/>
                  <a:moveTo>
                    <a:pt x="9459" y="7019"/>
                  </a:moveTo>
                  <a:lnTo>
                    <a:pt x="9459" y="8324"/>
                  </a:lnTo>
                  <a:lnTo>
                    <a:pt x="10764" y="8324"/>
                  </a:lnTo>
                  <a:lnTo>
                    <a:pt x="10764" y="7176"/>
                  </a:lnTo>
                  <a:lnTo>
                    <a:pt x="9459" y="7019"/>
                  </a:lnTo>
                  <a:close/>
                  <a:moveTo>
                    <a:pt x="11416" y="7176"/>
                  </a:moveTo>
                  <a:lnTo>
                    <a:pt x="11416" y="8480"/>
                  </a:lnTo>
                  <a:lnTo>
                    <a:pt x="12564" y="8480"/>
                  </a:lnTo>
                  <a:lnTo>
                    <a:pt x="12721" y="7176"/>
                  </a:lnTo>
                  <a:close/>
                  <a:moveTo>
                    <a:pt x="13373" y="7176"/>
                  </a:moveTo>
                  <a:lnTo>
                    <a:pt x="13217" y="8480"/>
                  </a:lnTo>
                  <a:lnTo>
                    <a:pt x="14521" y="8480"/>
                  </a:lnTo>
                  <a:lnTo>
                    <a:pt x="14521" y="7176"/>
                  </a:lnTo>
                  <a:close/>
                  <a:moveTo>
                    <a:pt x="15174" y="7176"/>
                  </a:moveTo>
                  <a:lnTo>
                    <a:pt x="15174" y="8480"/>
                  </a:lnTo>
                  <a:lnTo>
                    <a:pt x="16478" y="8480"/>
                  </a:lnTo>
                  <a:lnTo>
                    <a:pt x="16478" y="7176"/>
                  </a:lnTo>
                  <a:close/>
                  <a:moveTo>
                    <a:pt x="17131" y="7345"/>
                  </a:moveTo>
                  <a:lnTo>
                    <a:pt x="17131" y="8480"/>
                  </a:lnTo>
                  <a:lnTo>
                    <a:pt x="18435" y="8650"/>
                  </a:lnTo>
                  <a:lnTo>
                    <a:pt x="18435" y="7345"/>
                  </a:lnTo>
                  <a:close/>
                  <a:moveTo>
                    <a:pt x="19088" y="7345"/>
                  </a:moveTo>
                  <a:lnTo>
                    <a:pt x="19088" y="8650"/>
                  </a:lnTo>
                  <a:lnTo>
                    <a:pt x="20392" y="8650"/>
                  </a:lnTo>
                  <a:lnTo>
                    <a:pt x="20392" y="7345"/>
                  </a:lnTo>
                  <a:close/>
                  <a:moveTo>
                    <a:pt x="21044" y="7345"/>
                  </a:moveTo>
                  <a:lnTo>
                    <a:pt x="21044" y="8650"/>
                  </a:lnTo>
                  <a:lnTo>
                    <a:pt x="22349" y="8650"/>
                  </a:lnTo>
                  <a:lnTo>
                    <a:pt x="22349" y="7345"/>
                  </a:lnTo>
                  <a:close/>
                  <a:moveTo>
                    <a:pt x="23001" y="7345"/>
                  </a:moveTo>
                  <a:lnTo>
                    <a:pt x="22832" y="8650"/>
                  </a:lnTo>
                  <a:lnTo>
                    <a:pt x="24136" y="8807"/>
                  </a:lnTo>
                  <a:lnTo>
                    <a:pt x="24306" y="7502"/>
                  </a:lnTo>
                  <a:lnTo>
                    <a:pt x="23001" y="7345"/>
                  </a:lnTo>
                  <a:close/>
                  <a:moveTo>
                    <a:pt x="24789" y="7502"/>
                  </a:moveTo>
                  <a:lnTo>
                    <a:pt x="24789" y="8807"/>
                  </a:lnTo>
                  <a:lnTo>
                    <a:pt x="26093" y="8807"/>
                  </a:lnTo>
                  <a:lnTo>
                    <a:pt x="26093" y="7502"/>
                  </a:lnTo>
                  <a:close/>
                  <a:moveTo>
                    <a:pt x="26746" y="7502"/>
                  </a:moveTo>
                  <a:lnTo>
                    <a:pt x="26746" y="8807"/>
                  </a:lnTo>
                  <a:lnTo>
                    <a:pt x="28050" y="8807"/>
                  </a:lnTo>
                  <a:lnTo>
                    <a:pt x="28050" y="7502"/>
                  </a:lnTo>
                  <a:close/>
                  <a:moveTo>
                    <a:pt x="28703" y="7502"/>
                  </a:moveTo>
                  <a:lnTo>
                    <a:pt x="28703" y="8807"/>
                  </a:lnTo>
                  <a:lnTo>
                    <a:pt x="30007" y="8807"/>
                  </a:lnTo>
                  <a:lnTo>
                    <a:pt x="30007" y="7672"/>
                  </a:lnTo>
                  <a:lnTo>
                    <a:pt x="28703" y="7502"/>
                  </a:lnTo>
                  <a:close/>
                  <a:moveTo>
                    <a:pt x="30660" y="7672"/>
                  </a:moveTo>
                  <a:lnTo>
                    <a:pt x="30660" y="8976"/>
                  </a:lnTo>
                  <a:lnTo>
                    <a:pt x="31964" y="8976"/>
                  </a:lnTo>
                  <a:lnTo>
                    <a:pt x="31964" y="7672"/>
                  </a:lnTo>
                  <a:close/>
                  <a:moveTo>
                    <a:pt x="33595" y="7345"/>
                  </a:moveTo>
                  <a:cubicBezTo>
                    <a:pt x="33269" y="7502"/>
                    <a:pt x="32786" y="7672"/>
                    <a:pt x="32460" y="7672"/>
                  </a:cubicBezTo>
                  <a:lnTo>
                    <a:pt x="32617" y="8976"/>
                  </a:lnTo>
                  <a:cubicBezTo>
                    <a:pt x="33112" y="8807"/>
                    <a:pt x="33595" y="8807"/>
                    <a:pt x="34091" y="8480"/>
                  </a:cubicBezTo>
                  <a:lnTo>
                    <a:pt x="33595" y="7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7" name="Google Shape;2077;p78"/>
            <p:cNvSpPr/>
            <p:nvPr/>
          </p:nvSpPr>
          <p:spPr>
            <a:xfrm>
              <a:off x="2643882" y="4214563"/>
              <a:ext cx="98275" cy="100698"/>
            </a:xfrm>
            <a:custGeom>
              <a:avLst/>
              <a:gdLst/>
              <a:ahLst/>
              <a:cxnLst/>
              <a:rect l="l" t="t" r="r" b="b"/>
              <a:pathLst>
                <a:path w="6367" h="6524" extrusionOk="0">
                  <a:moveTo>
                    <a:pt x="3105" y="0"/>
                  </a:moveTo>
                  <a:cubicBezTo>
                    <a:pt x="1305" y="0"/>
                    <a:pt x="0" y="1462"/>
                    <a:pt x="0" y="3262"/>
                  </a:cubicBezTo>
                  <a:cubicBezTo>
                    <a:pt x="0" y="5049"/>
                    <a:pt x="1305" y="6524"/>
                    <a:pt x="3105" y="6524"/>
                  </a:cubicBezTo>
                  <a:cubicBezTo>
                    <a:pt x="4892" y="6524"/>
                    <a:pt x="6367" y="5049"/>
                    <a:pt x="6367" y="3262"/>
                  </a:cubicBezTo>
                  <a:cubicBezTo>
                    <a:pt x="6367" y="1462"/>
                    <a:pt x="4892" y="0"/>
                    <a:pt x="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8" name="Google Shape;2078;p78"/>
            <p:cNvSpPr/>
            <p:nvPr/>
          </p:nvSpPr>
          <p:spPr>
            <a:xfrm>
              <a:off x="2643882" y="4214563"/>
              <a:ext cx="98275" cy="100698"/>
            </a:xfrm>
            <a:custGeom>
              <a:avLst/>
              <a:gdLst/>
              <a:ahLst/>
              <a:cxnLst/>
              <a:rect l="l" t="t" r="r" b="b"/>
              <a:pathLst>
                <a:path w="6367" h="6524" extrusionOk="0">
                  <a:moveTo>
                    <a:pt x="3105" y="1305"/>
                  </a:moveTo>
                  <a:cubicBezTo>
                    <a:pt x="4240" y="1305"/>
                    <a:pt x="5062" y="2284"/>
                    <a:pt x="5062" y="3262"/>
                  </a:cubicBezTo>
                  <a:cubicBezTo>
                    <a:pt x="5062" y="4397"/>
                    <a:pt x="4240" y="5219"/>
                    <a:pt x="3105" y="5219"/>
                  </a:cubicBezTo>
                  <a:cubicBezTo>
                    <a:pt x="2127" y="5219"/>
                    <a:pt x="1148" y="4397"/>
                    <a:pt x="1148" y="3262"/>
                  </a:cubicBezTo>
                  <a:cubicBezTo>
                    <a:pt x="1148" y="2284"/>
                    <a:pt x="2127" y="1305"/>
                    <a:pt x="3105" y="1305"/>
                  </a:cubicBezTo>
                  <a:close/>
                  <a:moveTo>
                    <a:pt x="3105" y="0"/>
                  </a:moveTo>
                  <a:cubicBezTo>
                    <a:pt x="1305" y="0"/>
                    <a:pt x="0" y="1462"/>
                    <a:pt x="0" y="3262"/>
                  </a:cubicBezTo>
                  <a:cubicBezTo>
                    <a:pt x="0" y="5049"/>
                    <a:pt x="1305" y="6524"/>
                    <a:pt x="3105" y="6524"/>
                  </a:cubicBezTo>
                  <a:cubicBezTo>
                    <a:pt x="4892" y="6524"/>
                    <a:pt x="6367" y="5049"/>
                    <a:pt x="6367" y="3262"/>
                  </a:cubicBezTo>
                  <a:cubicBezTo>
                    <a:pt x="6367" y="1462"/>
                    <a:pt x="4892" y="0"/>
                    <a:pt x="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79" name="Google Shape;2079;p78"/>
            <p:cNvSpPr/>
            <p:nvPr/>
          </p:nvSpPr>
          <p:spPr>
            <a:xfrm>
              <a:off x="3469485" y="4214563"/>
              <a:ext cx="100713" cy="100698"/>
            </a:xfrm>
            <a:custGeom>
              <a:avLst/>
              <a:gdLst/>
              <a:ahLst/>
              <a:cxnLst/>
              <a:rect l="l" t="t" r="r" b="b"/>
              <a:pathLst>
                <a:path w="6525" h="6524" extrusionOk="0">
                  <a:moveTo>
                    <a:pt x="3263" y="0"/>
                  </a:moveTo>
                  <a:cubicBezTo>
                    <a:pt x="1475" y="0"/>
                    <a:pt x="1" y="1462"/>
                    <a:pt x="1" y="3262"/>
                  </a:cubicBezTo>
                  <a:cubicBezTo>
                    <a:pt x="1" y="5049"/>
                    <a:pt x="1475" y="6524"/>
                    <a:pt x="3263" y="6524"/>
                  </a:cubicBezTo>
                  <a:cubicBezTo>
                    <a:pt x="5063" y="6524"/>
                    <a:pt x="6524" y="5049"/>
                    <a:pt x="6524" y="3262"/>
                  </a:cubicBezTo>
                  <a:cubicBezTo>
                    <a:pt x="6524" y="1462"/>
                    <a:pt x="5063" y="0"/>
                    <a:pt x="3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0" name="Google Shape;2080;p78"/>
            <p:cNvSpPr/>
            <p:nvPr/>
          </p:nvSpPr>
          <p:spPr>
            <a:xfrm>
              <a:off x="3469485" y="4214563"/>
              <a:ext cx="100713" cy="100698"/>
            </a:xfrm>
            <a:custGeom>
              <a:avLst/>
              <a:gdLst/>
              <a:ahLst/>
              <a:cxnLst/>
              <a:rect l="l" t="t" r="r" b="b"/>
              <a:pathLst>
                <a:path w="6525" h="6524" extrusionOk="0">
                  <a:moveTo>
                    <a:pt x="3263" y="1305"/>
                  </a:moveTo>
                  <a:cubicBezTo>
                    <a:pt x="4241" y="1305"/>
                    <a:pt x="5219" y="2284"/>
                    <a:pt x="5219" y="3262"/>
                  </a:cubicBezTo>
                  <a:cubicBezTo>
                    <a:pt x="5219" y="4397"/>
                    <a:pt x="4241" y="5219"/>
                    <a:pt x="3263" y="5219"/>
                  </a:cubicBezTo>
                  <a:cubicBezTo>
                    <a:pt x="2128" y="5219"/>
                    <a:pt x="1306" y="4397"/>
                    <a:pt x="1306" y="3262"/>
                  </a:cubicBezTo>
                  <a:cubicBezTo>
                    <a:pt x="1306" y="2284"/>
                    <a:pt x="2128" y="1305"/>
                    <a:pt x="3263" y="1305"/>
                  </a:cubicBezTo>
                  <a:close/>
                  <a:moveTo>
                    <a:pt x="3263" y="0"/>
                  </a:moveTo>
                  <a:cubicBezTo>
                    <a:pt x="1475" y="0"/>
                    <a:pt x="1" y="1462"/>
                    <a:pt x="1" y="3262"/>
                  </a:cubicBezTo>
                  <a:cubicBezTo>
                    <a:pt x="1" y="5049"/>
                    <a:pt x="1475" y="6524"/>
                    <a:pt x="3263" y="6524"/>
                  </a:cubicBezTo>
                  <a:cubicBezTo>
                    <a:pt x="5063" y="6524"/>
                    <a:pt x="6524" y="5049"/>
                    <a:pt x="6524" y="3262"/>
                  </a:cubicBezTo>
                  <a:cubicBezTo>
                    <a:pt x="6524" y="1462"/>
                    <a:pt x="5063" y="0"/>
                    <a:pt x="3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1" name="Google Shape;2081;p78"/>
            <p:cNvSpPr/>
            <p:nvPr/>
          </p:nvSpPr>
          <p:spPr>
            <a:xfrm>
              <a:off x="2674088" y="3789067"/>
              <a:ext cx="724936" cy="495988"/>
            </a:xfrm>
            <a:custGeom>
              <a:avLst/>
              <a:gdLst/>
              <a:ahLst/>
              <a:cxnLst/>
              <a:rect l="l" t="t" r="r" b="b"/>
              <a:pathLst>
                <a:path w="46967" h="32134" extrusionOk="0">
                  <a:moveTo>
                    <a:pt x="42896" y="4893"/>
                  </a:moveTo>
                  <a:lnTo>
                    <a:pt x="44031" y="7828"/>
                  </a:lnTo>
                  <a:lnTo>
                    <a:pt x="28219" y="29524"/>
                  </a:lnTo>
                  <a:lnTo>
                    <a:pt x="3914" y="29524"/>
                  </a:lnTo>
                  <a:lnTo>
                    <a:pt x="19243" y="10438"/>
                  </a:lnTo>
                  <a:lnTo>
                    <a:pt x="24305" y="23001"/>
                  </a:lnTo>
                  <a:cubicBezTo>
                    <a:pt x="24305" y="23327"/>
                    <a:pt x="24631" y="23484"/>
                    <a:pt x="24958" y="23654"/>
                  </a:cubicBezTo>
                  <a:cubicBezTo>
                    <a:pt x="25121" y="23732"/>
                    <a:pt x="25323" y="23771"/>
                    <a:pt x="25525" y="23771"/>
                  </a:cubicBezTo>
                  <a:cubicBezTo>
                    <a:pt x="25727" y="23771"/>
                    <a:pt x="25930" y="23732"/>
                    <a:pt x="26093" y="23654"/>
                  </a:cubicBezTo>
                  <a:cubicBezTo>
                    <a:pt x="26588" y="23327"/>
                    <a:pt x="37352" y="17130"/>
                    <a:pt x="42896" y="4893"/>
                  </a:cubicBezTo>
                  <a:close/>
                  <a:moveTo>
                    <a:pt x="42896" y="1"/>
                  </a:moveTo>
                  <a:cubicBezTo>
                    <a:pt x="42244" y="1"/>
                    <a:pt x="41748" y="496"/>
                    <a:pt x="41592" y="979"/>
                  </a:cubicBezTo>
                  <a:cubicBezTo>
                    <a:pt x="38004" y="11912"/>
                    <a:pt x="29198" y="18435"/>
                    <a:pt x="26093" y="20548"/>
                  </a:cubicBezTo>
                  <a:lnTo>
                    <a:pt x="20718" y="7502"/>
                  </a:lnTo>
                  <a:cubicBezTo>
                    <a:pt x="20548" y="7019"/>
                    <a:pt x="20222" y="6693"/>
                    <a:pt x="19739" y="6693"/>
                  </a:cubicBezTo>
                  <a:cubicBezTo>
                    <a:pt x="19243" y="6693"/>
                    <a:pt x="18917" y="6850"/>
                    <a:pt x="18591" y="7176"/>
                  </a:cubicBezTo>
                  <a:lnTo>
                    <a:pt x="326" y="30007"/>
                  </a:lnTo>
                  <a:cubicBezTo>
                    <a:pt x="0" y="30503"/>
                    <a:pt x="0" y="30986"/>
                    <a:pt x="170" y="31481"/>
                  </a:cubicBezTo>
                  <a:cubicBezTo>
                    <a:pt x="326" y="31807"/>
                    <a:pt x="822" y="32134"/>
                    <a:pt x="1305" y="32134"/>
                  </a:cubicBezTo>
                  <a:lnTo>
                    <a:pt x="28872" y="32134"/>
                  </a:lnTo>
                  <a:cubicBezTo>
                    <a:pt x="29354" y="32134"/>
                    <a:pt x="29680" y="31964"/>
                    <a:pt x="30007" y="31638"/>
                  </a:cubicBezTo>
                  <a:lnTo>
                    <a:pt x="46641" y="8807"/>
                  </a:lnTo>
                  <a:cubicBezTo>
                    <a:pt x="46810" y="8481"/>
                    <a:pt x="46967" y="7998"/>
                    <a:pt x="46810" y="7672"/>
                  </a:cubicBezTo>
                  <a:lnTo>
                    <a:pt x="44031" y="822"/>
                  </a:lnTo>
                  <a:cubicBezTo>
                    <a:pt x="43875" y="327"/>
                    <a:pt x="43379" y="1"/>
                    <a:pt x="4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2" name="Google Shape;2082;p78"/>
            <p:cNvSpPr/>
            <p:nvPr/>
          </p:nvSpPr>
          <p:spPr>
            <a:xfrm>
              <a:off x="2928411" y="3834369"/>
              <a:ext cx="211460" cy="437999"/>
            </a:xfrm>
            <a:custGeom>
              <a:avLst/>
              <a:gdLst/>
              <a:ahLst/>
              <a:cxnLst/>
              <a:rect l="l" t="t" r="r" b="b"/>
              <a:pathLst>
                <a:path w="13700" h="28377" extrusionOk="0">
                  <a:moveTo>
                    <a:pt x="2440" y="1"/>
                  </a:moveTo>
                  <a:lnTo>
                    <a:pt x="1" y="979"/>
                  </a:lnTo>
                  <a:lnTo>
                    <a:pt x="11246" y="28377"/>
                  </a:lnTo>
                  <a:lnTo>
                    <a:pt x="13699" y="2739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3" name="Google Shape;2083;p78"/>
            <p:cNvSpPr/>
            <p:nvPr/>
          </p:nvSpPr>
          <p:spPr>
            <a:xfrm>
              <a:off x="3172469" y="3607829"/>
              <a:ext cx="163734" cy="58020"/>
            </a:xfrm>
            <a:custGeom>
              <a:avLst/>
              <a:gdLst/>
              <a:ahLst/>
              <a:cxnLst/>
              <a:rect l="l" t="t" r="r" b="b"/>
              <a:pathLst>
                <a:path w="10608" h="3759" extrusionOk="0">
                  <a:moveTo>
                    <a:pt x="1958" y="1"/>
                  </a:moveTo>
                  <a:cubicBezTo>
                    <a:pt x="979" y="1"/>
                    <a:pt x="1" y="823"/>
                    <a:pt x="1" y="1801"/>
                  </a:cubicBezTo>
                  <a:cubicBezTo>
                    <a:pt x="1" y="2936"/>
                    <a:pt x="979" y="3758"/>
                    <a:pt x="1958" y="3758"/>
                  </a:cubicBezTo>
                  <a:lnTo>
                    <a:pt x="8650" y="3758"/>
                  </a:lnTo>
                  <a:cubicBezTo>
                    <a:pt x="9629" y="3758"/>
                    <a:pt x="10607" y="2936"/>
                    <a:pt x="10607" y="1801"/>
                  </a:cubicBezTo>
                  <a:cubicBezTo>
                    <a:pt x="10607" y="823"/>
                    <a:pt x="9629" y="1"/>
                    <a:pt x="8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4" name="Google Shape;2084;p78"/>
            <p:cNvSpPr/>
            <p:nvPr/>
          </p:nvSpPr>
          <p:spPr>
            <a:xfrm>
              <a:off x="3061723" y="4206908"/>
              <a:ext cx="118417" cy="118417"/>
            </a:xfrm>
            <a:custGeom>
              <a:avLst/>
              <a:gdLst/>
              <a:ahLst/>
              <a:cxnLst/>
              <a:rect l="l" t="t" r="r" b="b"/>
              <a:pathLst>
                <a:path w="7672" h="7672" extrusionOk="0">
                  <a:moveTo>
                    <a:pt x="3758" y="1"/>
                  </a:moveTo>
                  <a:cubicBezTo>
                    <a:pt x="1631" y="1"/>
                    <a:pt x="0" y="1631"/>
                    <a:pt x="0" y="3758"/>
                  </a:cubicBezTo>
                  <a:cubicBezTo>
                    <a:pt x="0" y="5871"/>
                    <a:pt x="1631" y="7672"/>
                    <a:pt x="3758" y="7672"/>
                  </a:cubicBezTo>
                  <a:cubicBezTo>
                    <a:pt x="5871" y="7672"/>
                    <a:pt x="7671" y="5871"/>
                    <a:pt x="7671" y="3758"/>
                  </a:cubicBezTo>
                  <a:cubicBezTo>
                    <a:pt x="7671" y="1631"/>
                    <a:pt x="5871" y="1"/>
                    <a:pt x="3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5" name="Google Shape;2085;p78"/>
            <p:cNvSpPr/>
            <p:nvPr/>
          </p:nvSpPr>
          <p:spPr>
            <a:xfrm>
              <a:off x="3051644" y="4196844"/>
              <a:ext cx="138560" cy="138560"/>
            </a:xfrm>
            <a:custGeom>
              <a:avLst/>
              <a:gdLst/>
              <a:ahLst/>
              <a:cxnLst/>
              <a:rect l="l" t="t" r="r" b="b"/>
              <a:pathLst>
                <a:path w="8977" h="8977" extrusionOk="0">
                  <a:moveTo>
                    <a:pt x="4411" y="1148"/>
                  </a:moveTo>
                  <a:cubicBezTo>
                    <a:pt x="6198" y="1148"/>
                    <a:pt x="7672" y="2610"/>
                    <a:pt x="7672" y="4410"/>
                  </a:cubicBezTo>
                  <a:cubicBezTo>
                    <a:pt x="7672" y="6197"/>
                    <a:pt x="6198" y="7672"/>
                    <a:pt x="4411" y="7672"/>
                  </a:cubicBezTo>
                  <a:cubicBezTo>
                    <a:pt x="2610" y="7672"/>
                    <a:pt x="1305" y="6197"/>
                    <a:pt x="1305" y="4410"/>
                  </a:cubicBezTo>
                  <a:cubicBezTo>
                    <a:pt x="1305" y="2610"/>
                    <a:pt x="2610" y="1148"/>
                    <a:pt x="4411" y="1148"/>
                  </a:cubicBezTo>
                  <a:close/>
                  <a:moveTo>
                    <a:pt x="4411" y="0"/>
                  </a:moveTo>
                  <a:cubicBezTo>
                    <a:pt x="1958" y="0"/>
                    <a:pt x="1" y="1957"/>
                    <a:pt x="1" y="4410"/>
                  </a:cubicBezTo>
                  <a:cubicBezTo>
                    <a:pt x="1" y="6850"/>
                    <a:pt x="1958" y="8976"/>
                    <a:pt x="4411" y="8976"/>
                  </a:cubicBezTo>
                  <a:cubicBezTo>
                    <a:pt x="7020" y="8976"/>
                    <a:pt x="8977" y="6850"/>
                    <a:pt x="8977" y="4410"/>
                  </a:cubicBezTo>
                  <a:cubicBezTo>
                    <a:pt x="8977" y="1957"/>
                    <a:pt x="7020" y="0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6" name="Google Shape;2086;p78"/>
            <p:cNvSpPr/>
            <p:nvPr/>
          </p:nvSpPr>
          <p:spPr>
            <a:xfrm>
              <a:off x="2840215" y="3809210"/>
              <a:ext cx="220612" cy="70384"/>
            </a:xfrm>
            <a:custGeom>
              <a:avLst/>
              <a:gdLst/>
              <a:ahLst/>
              <a:cxnLst/>
              <a:rect l="l" t="t" r="r" b="b"/>
              <a:pathLst>
                <a:path w="14293" h="4560" extrusionOk="0">
                  <a:moveTo>
                    <a:pt x="1305" y="0"/>
                  </a:moveTo>
                  <a:cubicBezTo>
                    <a:pt x="822" y="1801"/>
                    <a:pt x="653" y="2609"/>
                    <a:pt x="0" y="4410"/>
                  </a:cubicBezTo>
                  <a:cubicBezTo>
                    <a:pt x="1195" y="4508"/>
                    <a:pt x="2263" y="4559"/>
                    <a:pt x="3244" y="4559"/>
                  </a:cubicBezTo>
                  <a:cubicBezTo>
                    <a:pt x="7083" y="4559"/>
                    <a:pt x="9611" y="3775"/>
                    <a:pt x="13373" y="1957"/>
                  </a:cubicBezTo>
                  <a:cubicBezTo>
                    <a:pt x="14292" y="1344"/>
                    <a:pt x="13771" y="155"/>
                    <a:pt x="12893" y="155"/>
                  </a:cubicBezTo>
                  <a:cubicBezTo>
                    <a:pt x="12837" y="155"/>
                    <a:pt x="12779" y="160"/>
                    <a:pt x="12720" y="170"/>
                  </a:cubicBezTo>
                  <a:cubicBezTo>
                    <a:pt x="10517" y="718"/>
                    <a:pt x="8808" y="1001"/>
                    <a:pt x="7135" y="1001"/>
                  </a:cubicBezTo>
                  <a:cubicBezTo>
                    <a:pt x="5341" y="1001"/>
                    <a:pt x="3586" y="675"/>
                    <a:pt x="1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7" name="Google Shape;2087;p78"/>
            <p:cNvSpPr/>
            <p:nvPr/>
          </p:nvSpPr>
          <p:spPr>
            <a:xfrm>
              <a:off x="3119712" y="4264897"/>
              <a:ext cx="15" cy="118232"/>
            </a:xfrm>
            <a:custGeom>
              <a:avLst/>
              <a:gdLst/>
              <a:ahLst/>
              <a:cxnLst/>
              <a:rect l="l" t="t" r="r" b="b"/>
              <a:pathLst>
                <a:path w="1" h="7660" extrusionOk="0">
                  <a:moveTo>
                    <a:pt x="1" y="1"/>
                  </a:moveTo>
                  <a:lnTo>
                    <a:pt x="1" y="7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8" name="Google Shape;2088;p78"/>
            <p:cNvSpPr/>
            <p:nvPr/>
          </p:nvSpPr>
          <p:spPr>
            <a:xfrm>
              <a:off x="3109649" y="4254833"/>
              <a:ext cx="20143" cy="138359"/>
            </a:xfrm>
            <a:custGeom>
              <a:avLst/>
              <a:gdLst/>
              <a:ahLst/>
              <a:cxnLst/>
              <a:rect l="l" t="t" r="r" b="b"/>
              <a:pathLst>
                <a:path w="1305" h="8964" extrusionOk="0">
                  <a:moveTo>
                    <a:pt x="653" y="1"/>
                  </a:moveTo>
                  <a:cubicBezTo>
                    <a:pt x="326" y="1"/>
                    <a:pt x="0" y="327"/>
                    <a:pt x="0" y="653"/>
                  </a:cubicBezTo>
                  <a:lnTo>
                    <a:pt x="0" y="8311"/>
                  </a:lnTo>
                  <a:cubicBezTo>
                    <a:pt x="0" y="8637"/>
                    <a:pt x="326" y="8964"/>
                    <a:pt x="653" y="8964"/>
                  </a:cubicBezTo>
                  <a:cubicBezTo>
                    <a:pt x="979" y="8964"/>
                    <a:pt x="1305" y="8637"/>
                    <a:pt x="1305" y="8311"/>
                  </a:cubicBezTo>
                  <a:lnTo>
                    <a:pt x="1305" y="653"/>
                  </a:lnTo>
                  <a:cubicBezTo>
                    <a:pt x="1305" y="327"/>
                    <a:pt x="979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89" name="Google Shape;2089;p78"/>
            <p:cNvSpPr/>
            <p:nvPr/>
          </p:nvSpPr>
          <p:spPr>
            <a:xfrm>
              <a:off x="3044204" y="4362971"/>
              <a:ext cx="95666" cy="40285"/>
            </a:xfrm>
            <a:custGeom>
              <a:avLst/>
              <a:gdLst/>
              <a:ahLst/>
              <a:cxnLst/>
              <a:rect l="l" t="t" r="r" b="b"/>
              <a:pathLst>
                <a:path w="6198" h="2610" extrusionOk="0">
                  <a:moveTo>
                    <a:pt x="1305" y="1"/>
                  </a:moveTo>
                  <a:cubicBezTo>
                    <a:pt x="483" y="1"/>
                    <a:pt x="0" y="653"/>
                    <a:pt x="0" y="1305"/>
                  </a:cubicBezTo>
                  <a:cubicBezTo>
                    <a:pt x="0" y="1958"/>
                    <a:pt x="483" y="2610"/>
                    <a:pt x="1305" y="2610"/>
                  </a:cubicBezTo>
                  <a:lnTo>
                    <a:pt x="4893" y="2610"/>
                  </a:lnTo>
                  <a:cubicBezTo>
                    <a:pt x="5701" y="2610"/>
                    <a:pt x="6197" y="1958"/>
                    <a:pt x="6197" y="1305"/>
                  </a:cubicBezTo>
                  <a:cubicBezTo>
                    <a:pt x="6197" y="653"/>
                    <a:pt x="5701" y="1"/>
                    <a:pt x="4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0" name="Google Shape;2090;p78"/>
            <p:cNvSpPr/>
            <p:nvPr/>
          </p:nvSpPr>
          <p:spPr>
            <a:xfrm>
              <a:off x="2671665" y="4244770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1305" y="0"/>
                  </a:moveTo>
                  <a:cubicBezTo>
                    <a:pt x="653" y="0"/>
                    <a:pt x="0" y="653"/>
                    <a:pt x="0" y="1305"/>
                  </a:cubicBezTo>
                  <a:cubicBezTo>
                    <a:pt x="0" y="2114"/>
                    <a:pt x="653" y="2610"/>
                    <a:pt x="1305" y="2610"/>
                  </a:cubicBezTo>
                  <a:cubicBezTo>
                    <a:pt x="2114" y="2610"/>
                    <a:pt x="2610" y="2114"/>
                    <a:pt x="2610" y="1305"/>
                  </a:cubicBezTo>
                  <a:cubicBezTo>
                    <a:pt x="2610" y="653"/>
                    <a:pt x="2114" y="0"/>
                    <a:pt x="1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1" name="Google Shape;2091;p78"/>
            <p:cNvSpPr/>
            <p:nvPr/>
          </p:nvSpPr>
          <p:spPr>
            <a:xfrm>
              <a:off x="3283231" y="3617908"/>
              <a:ext cx="259370" cy="667147"/>
            </a:xfrm>
            <a:custGeom>
              <a:avLst/>
              <a:gdLst/>
              <a:ahLst/>
              <a:cxnLst/>
              <a:rect l="l" t="t" r="r" b="b"/>
              <a:pathLst>
                <a:path w="16804" h="43223" extrusionOk="0">
                  <a:moveTo>
                    <a:pt x="1474" y="0"/>
                  </a:moveTo>
                  <a:cubicBezTo>
                    <a:pt x="652" y="0"/>
                    <a:pt x="170" y="496"/>
                    <a:pt x="170" y="1148"/>
                  </a:cubicBezTo>
                  <a:cubicBezTo>
                    <a:pt x="170" y="1957"/>
                    <a:pt x="652" y="2453"/>
                    <a:pt x="1474" y="2453"/>
                  </a:cubicBezTo>
                  <a:lnTo>
                    <a:pt x="3757" y="2453"/>
                  </a:lnTo>
                  <a:cubicBezTo>
                    <a:pt x="4736" y="2453"/>
                    <a:pt x="5714" y="3431"/>
                    <a:pt x="5714" y="4410"/>
                  </a:cubicBezTo>
                  <a:cubicBezTo>
                    <a:pt x="5714" y="5545"/>
                    <a:pt x="4736" y="6367"/>
                    <a:pt x="3757" y="6367"/>
                  </a:cubicBezTo>
                  <a:lnTo>
                    <a:pt x="1474" y="6367"/>
                  </a:lnTo>
                  <a:cubicBezTo>
                    <a:pt x="979" y="6367"/>
                    <a:pt x="652" y="6693"/>
                    <a:pt x="326" y="7019"/>
                  </a:cubicBezTo>
                  <a:cubicBezTo>
                    <a:pt x="170" y="7345"/>
                    <a:pt x="0" y="7828"/>
                    <a:pt x="170" y="8154"/>
                  </a:cubicBezTo>
                  <a:lnTo>
                    <a:pt x="14195" y="42401"/>
                  </a:lnTo>
                  <a:cubicBezTo>
                    <a:pt x="14351" y="42896"/>
                    <a:pt x="14847" y="43223"/>
                    <a:pt x="15330" y="43223"/>
                  </a:cubicBezTo>
                  <a:cubicBezTo>
                    <a:pt x="15499" y="43223"/>
                    <a:pt x="15656" y="43223"/>
                    <a:pt x="15825" y="43053"/>
                  </a:cubicBezTo>
                  <a:cubicBezTo>
                    <a:pt x="16478" y="42896"/>
                    <a:pt x="16804" y="42075"/>
                    <a:pt x="16478" y="41422"/>
                  </a:cubicBezTo>
                  <a:lnTo>
                    <a:pt x="3262" y="8976"/>
                  </a:lnTo>
                  <a:lnTo>
                    <a:pt x="3757" y="8976"/>
                  </a:lnTo>
                  <a:cubicBezTo>
                    <a:pt x="6197" y="8976"/>
                    <a:pt x="8324" y="7019"/>
                    <a:pt x="8324" y="4410"/>
                  </a:cubicBezTo>
                  <a:cubicBezTo>
                    <a:pt x="8324" y="1957"/>
                    <a:pt x="6197" y="0"/>
                    <a:pt x="3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2" name="Google Shape;2092;p78"/>
            <p:cNvSpPr/>
            <p:nvPr/>
          </p:nvSpPr>
          <p:spPr>
            <a:xfrm>
              <a:off x="3499691" y="4244770"/>
              <a:ext cx="40301" cy="40285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497" y="0"/>
                    <a:pt x="1" y="653"/>
                    <a:pt x="1" y="1305"/>
                  </a:cubicBezTo>
                  <a:cubicBezTo>
                    <a:pt x="1" y="2114"/>
                    <a:pt x="497" y="2610"/>
                    <a:pt x="1306" y="2610"/>
                  </a:cubicBezTo>
                  <a:cubicBezTo>
                    <a:pt x="1958" y="2610"/>
                    <a:pt x="2610" y="2114"/>
                    <a:pt x="2610" y="1305"/>
                  </a:cubicBezTo>
                  <a:cubicBezTo>
                    <a:pt x="2610" y="653"/>
                    <a:pt x="1958" y="0"/>
                    <a:pt x="1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093" name="Google Shape;2093;p78"/>
          <p:cNvGrpSpPr/>
          <p:nvPr/>
        </p:nvGrpSpPr>
        <p:grpSpPr>
          <a:xfrm>
            <a:off x="6051572" y="3675897"/>
            <a:ext cx="1384427" cy="840729"/>
            <a:chOff x="5332165" y="3675897"/>
            <a:chExt cx="1384427" cy="840729"/>
          </a:xfrm>
        </p:grpSpPr>
        <p:sp>
          <p:nvSpPr>
            <p:cNvPr id="2094" name="Google Shape;2094;p78"/>
            <p:cNvSpPr/>
            <p:nvPr/>
          </p:nvSpPr>
          <p:spPr>
            <a:xfrm>
              <a:off x="5387546" y="4015606"/>
              <a:ext cx="501020" cy="501020"/>
            </a:xfrm>
            <a:custGeom>
              <a:avLst/>
              <a:gdLst/>
              <a:ahLst/>
              <a:cxnLst/>
              <a:rect l="l" t="t" r="r" b="b"/>
              <a:pathLst>
                <a:path w="32460" h="32460" extrusionOk="0">
                  <a:moveTo>
                    <a:pt x="16308" y="2453"/>
                  </a:moveTo>
                  <a:cubicBezTo>
                    <a:pt x="23810" y="2453"/>
                    <a:pt x="30007" y="8650"/>
                    <a:pt x="30007" y="16152"/>
                  </a:cubicBezTo>
                  <a:cubicBezTo>
                    <a:pt x="30007" y="23654"/>
                    <a:pt x="23810" y="29851"/>
                    <a:pt x="16308" y="29851"/>
                  </a:cubicBezTo>
                  <a:cubicBezTo>
                    <a:pt x="8806" y="29851"/>
                    <a:pt x="2609" y="23654"/>
                    <a:pt x="2609" y="16152"/>
                  </a:cubicBezTo>
                  <a:cubicBezTo>
                    <a:pt x="2609" y="8650"/>
                    <a:pt x="8806" y="2453"/>
                    <a:pt x="16308" y="2453"/>
                  </a:cubicBezTo>
                  <a:close/>
                  <a:moveTo>
                    <a:pt x="16308" y="1"/>
                  </a:moveTo>
                  <a:cubicBezTo>
                    <a:pt x="7345" y="1"/>
                    <a:pt x="0" y="7176"/>
                    <a:pt x="0" y="16152"/>
                  </a:cubicBezTo>
                  <a:cubicBezTo>
                    <a:pt x="0" y="25115"/>
                    <a:pt x="7345" y="32460"/>
                    <a:pt x="16308" y="32460"/>
                  </a:cubicBezTo>
                  <a:cubicBezTo>
                    <a:pt x="25284" y="32460"/>
                    <a:pt x="32459" y="25115"/>
                    <a:pt x="32459" y="16152"/>
                  </a:cubicBezTo>
                  <a:cubicBezTo>
                    <a:pt x="32459" y="7176"/>
                    <a:pt x="25284" y="1"/>
                    <a:pt x="16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5" name="Google Shape;2095;p78"/>
            <p:cNvSpPr/>
            <p:nvPr/>
          </p:nvSpPr>
          <p:spPr>
            <a:xfrm>
              <a:off x="5332165" y="3952786"/>
              <a:ext cx="511084" cy="307095"/>
            </a:xfrm>
            <a:custGeom>
              <a:avLst/>
              <a:gdLst/>
              <a:ahLst/>
              <a:cxnLst/>
              <a:rect l="l" t="t" r="r" b="b"/>
              <a:pathLst>
                <a:path w="33112" h="19896" extrusionOk="0">
                  <a:moveTo>
                    <a:pt x="19739" y="0"/>
                  </a:moveTo>
                  <a:cubicBezTo>
                    <a:pt x="8807" y="0"/>
                    <a:pt x="0" y="8963"/>
                    <a:pt x="0" y="19896"/>
                  </a:cubicBezTo>
                  <a:lnTo>
                    <a:pt x="2610" y="19896"/>
                  </a:lnTo>
                  <a:cubicBezTo>
                    <a:pt x="2610" y="10437"/>
                    <a:pt x="10281" y="2609"/>
                    <a:pt x="19739" y="2609"/>
                  </a:cubicBezTo>
                  <a:cubicBezTo>
                    <a:pt x="24136" y="2609"/>
                    <a:pt x="28219" y="4240"/>
                    <a:pt x="31311" y="7176"/>
                  </a:cubicBezTo>
                  <a:lnTo>
                    <a:pt x="33112" y="5219"/>
                  </a:lnTo>
                  <a:cubicBezTo>
                    <a:pt x="29524" y="1957"/>
                    <a:pt x="2463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6" name="Google Shape;2096;p78"/>
            <p:cNvSpPr/>
            <p:nvPr/>
          </p:nvSpPr>
          <p:spPr>
            <a:xfrm>
              <a:off x="5634213" y="4028294"/>
              <a:ext cx="10094" cy="475645"/>
            </a:xfrm>
            <a:custGeom>
              <a:avLst/>
              <a:gdLst/>
              <a:ahLst/>
              <a:cxnLst/>
              <a:rect l="l" t="t" r="r" b="b"/>
              <a:pathLst>
                <a:path w="654" h="30816" extrusionOk="0">
                  <a:moveTo>
                    <a:pt x="327" y="1"/>
                  </a:moveTo>
                  <a:cubicBezTo>
                    <a:pt x="170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70" y="30816"/>
                    <a:pt x="327" y="30816"/>
                  </a:cubicBezTo>
                  <a:cubicBezTo>
                    <a:pt x="497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7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7" name="Google Shape;2097;p78"/>
            <p:cNvSpPr/>
            <p:nvPr/>
          </p:nvSpPr>
          <p:spPr>
            <a:xfrm>
              <a:off x="5400218" y="4259865"/>
              <a:ext cx="475660" cy="10094"/>
            </a:xfrm>
            <a:custGeom>
              <a:avLst/>
              <a:gdLst/>
              <a:ahLst/>
              <a:cxnLst/>
              <a:rect l="l" t="t" r="r" b="b"/>
              <a:pathLst>
                <a:path w="30817" h="654" extrusionOk="0">
                  <a:moveTo>
                    <a:pt x="327" y="1"/>
                  </a:moveTo>
                  <a:cubicBezTo>
                    <a:pt x="157" y="1"/>
                    <a:pt x="1" y="157"/>
                    <a:pt x="1" y="327"/>
                  </a:cubicBezTo>
                  <a:cubicBezTo>
                    <a:pt x="1" y="484"/>
                    <a:pt x="157" y="653"/>
                    <a:pt x="327" y="653"/>
                  </a:cubicBezTo>
                  <a:lnTo>
                    <a:pt x="30490" y="653"/>
                  </a:lnTo>
                  <a:cubicBezTo>
                    <a:pt x="30660" y="653"/>
                    <a:pt x="30816" y="484"/>
                    <a:pt x="30816" y="327"/>
                  </a:cubicBezTo>
                  <a:cubicBezTo>
                    <a:pt x="30816" y="157"/>
                    <a:pt x="30660" y="1"/>
                    <a:pt x="3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8" name="Google Shape;2098;p78"/>
            <p:cNvSpPr/>
            <p:nvPr/>
          </p:nvSpPr>
          <p:spPr>
            <a:xfrm>
              <a:off x="5468086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170" y="0"/>
                  </a:moveTo>
                  <a:cubicBezTo>
                    <a:pt x="1" y="170"/>
                    <a:pt x="1" y="326"/>
                    <a:pt x="170" y="496"/>
                  </a:cubicBezTo>
                  <a:lnTo>
                    <a:pt x="21527" y="21853"/>
                  </a:lnTo>
                  <a:lnTo>
                    <a:pt x="21697" y="22022"/>
                  </a:lnTo>
                  <a:cubicBezTo>
                    <a:pt x="21853" y="22022"/>
                    <a:pt x="21853" y="21853"/>
                    <a:pt x="22023" y="21853"/>
                  </a:cubicBezTo>
                  <a:lnTo>
                    <a:pt x="22023" y="2137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99" name="Google Shape;2099;p78"/>
            <p:cNvSpPr/>
            <p:nvPr/>
          </p:nvSpPr>
          <p:spPr>
            <a:xfrm>
              <a:off x="5468086" y="4096162"/>
              <a:ext cx="339925" cy="339925"/>
            </a:xfrm>
            <a:custGeom>
              <a:avLst/>
              <a:gdLst/>
              <a:ahLst/>
              <a:cxnLst/>
              <a:rect l="l" t="t" r="r" b="b"/>
              <a:pathLst>
                <a:path w="22023" h="22023" extrusionOk="0">
                  <a:moveTo>
                    <a:pt x="21527" y="0"/>
                  </a:moveTo>
                  <a:lnTo>
                    <a:pt x="170" y="21370"/>
                  </a:lnTo>
                  <a:cubicBezTo>
                    <a:pt x="1" y="21527"/>
                    <a:pt x="1" y="21696"/>
                    <a:pt x="170" y="21853"/>
                  </a:cubicBezTo>
                  <a:lnTo>
                    <a:pt x="327" y="22022"/>
                  </a:lnTo>
                  <a:cubicBezTo>
                    <a:pt x="496" y="22022"/>
                    <a:pt x="496" y="21853"/>
                    <a:pt x="653" y="21853"/>
                  </a:cubicBezTo>
                  <a:lnTo>
                    <a:pt x="22023" y="496"/>
                  </a:lnTo>
                  <a:lnTo>
                    <a:pt x="22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0" name="Google Shape;2100;p78"/>
            <p:cNvSpPr/>
            <p:nvPr/>
          </p:nvSpPr>
          <p:spPr>
            <a:xfrm>
              <a:off x="6215773" y="4015606"/>
              <a:ext cx="500819" cy="501020"/>
            </a:xfrm>
            <a:custGeom>
              <a:avLst/>
              <a:gdLst/>
              <a:ahLst/>
              <a:cxnLst/>
              <a:rect l="l" t="t" r="r" b="b"/>
              <a:pathLst>
                <a:path w="32447" h="32460" extrusionOk="0">
                  <a:moveTo>
                    <a:pt x="16139" y="2453"/>
                  </a:moveTo>
                  <a:cubicBezTo>
                    <a:pt x="23810" y="2453"/>
                    <a:pt x="29837" y="8650"/>
                    <a:pt x="29837" y="16152"/>
                  </a:cubicBezTo>
                  <a:cubicBezTo>
                    <a:pt x="29837" y="23654"/>
                    <a:pt x="23810" y="29851"/>
                    <a:pt x="16139" y="29851"/>
                  </a:cubicBezTo>
                  <a:cubicBezTo>
                    <a:pt x="8637" y="29851"/>
                    <a:pt x="2610" y="23654"/>
                    <a:pt x="2610" y="16152"/>
                  </a:cubicBezTo>
                  <a:cubicBezTo>
                    <a:pt x="2610" y="8650"/>
                    <a:pt x="8637" y="2453"/>
                    <a:pt x="16139" y="2453"/>
                  </a:cubicBezTo>
                  <a:close/>
                  <a:moveTo>
                    <a:pt x="16139" y="1"/>
                  </a:moveTo>
                  <a:cubicBezTo>
                    <a:pt x="7176" y="1"/>
                    <a:pt x="0" y="7176"/>
                    <a:pt x="0" y="16152"/>
                  </a:cubicBezTo>
                  <a:cubicBezTo>
                    <a:pt x="0" y="25115"/>
                    <a:pt x="7176" y="32460"/>
                    <a:pt x="16139" y="32460"/>
                  </a:cubicBezTo>
                  <a:cubicBezTo>
                    <a:pt x="25115" y="32460"/>
                    <a:pt x="32447" y="25115"/>
                    <a:pt x="32447" y="16152"/>
                  </a:cubicBezTo>
                  <a:cubicBezTo>
                    <a:pt x="32447" y="7176"/>
                    <a:pt x="25115" y="1"/>
                    <a:pt x="16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1" name="Google Shape;2101;p78"/>
            <p:cNvSpPr/>
            <p:nvPr/>
          </p:nvSpPr>
          <p:spPr>
            <a:xfrm>
              <a:off x="6459831" y="4028294"/>
              <a:ext cx="10079" cy="475645"/>
            </a:xfrm>
            <a:custGeom>
              <a:avLst/>
              <a:gdLst/>
              <a:ahLst/>
              <a:cxnLst/>
              <a:rect l="l" t="t" r="r" b="b"/>
              <a:pathLst>
                <a:path w="653" h="30816" extrusionOk="0">
                  <a:moveTo>
                    <a:pt x="327" y="1"/>
                  </a:moveTo>
                  <a:cubicBezTo>
                    <a:pt x="170" y="1"/>
                    <a:pt x="1" y="157"/>
                    <a:pt x="1" y="327"/>
                  </a:cubicBezTo>
                  <a:lnTo>
                    <a:pt x="1" y="30490"/>
                  </a:lnTo>
                  <a:cubicBezTo>
                    <a:pt x="1" y="30659"/>
                    <a:pt x="170" y="30816"/>
                    <a:pt x="327" y="30816"/>
                  </a:cubicBezTo>
                  <a:cubicBezTo>
                    <a:pt x="496" y="30816"/>
                    <a:pt x="653" y="30659"/>
                    <a:pt x="653" y="30490"/>
                  </a:cubicBezTo>
                  <a:lnTo>
                    <a:pt x="653" y="327"/>
                  </a:lnTo>
                  <a:cubicBezTo>
                    <a:pt x="653" y="157"/>
                    <a:pt x="496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2" name="Google Shape;2102;p78"/>
            <p:cNvSpPr/>
            <p:nvPr/>
          </p:nvSpPr>
          <p:spPr>
            <a:xfrm>
              <a:off x="6228260" y="4259865"/>
              <a:ext cx="475846" cy="10094"/>
            </a:xfrm>
            <a:custGeom>
              <a:avLst/>
              <a:gdLst/>
              <a:ahLst/>
              <a:cxnLst/>
              <a:rect l="l" t="t" r="r" b="b"/>
              <a:pathLst>
                <a:path w="30829" h="654" extrusionOk="0">
                  <a:moveTo>
                    <a:pt x="327" y="1"/>
                  </a:moveTo>
                  <a:cubicBezTo>
                    <a:pt x="170" y="1"/>
                    <a:pt x="0" y="157"/>
                    <a:pt x="0" y="327"/>
                  </a:cubicBezTo>
                  <a:cubicBezTo>
                    <a:pt x="0" y="484"/>
                    <a:pt x="170" y="653"/>
                    <a:pt x="327" y="653"/>
                  </a:cubicBezTo>
                  <a:lnTo>
                    <a:pt x="30503" y="653"/>
                  </a:lnTo>
                  <a:cubicBezTo>
                    <a:pt x="30659" y="653"/>
                    <a:pt x="30829" y="484"/>
                    <a:pt x="30829" y="327"/>
                  </a:cubicBezTo>
                  <a:cubicBezTo>
                    <a:pt x="30829" y="157"/>
                    <a:pt x="30659" y="1"/>
                    <a:pt x="30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3" name="Google Shape;2103;p78"/>
            <p:cNvSpPr/>
            <p:nvPr/>
          </p:nvSpPr>
          <p:spPr>
            <a:xfrm>
              <a:off x="6296328" y="4096162"/>
              <a:ext cx="339724" cy="339925"/>
            </a:xfrm>
            <a:custGeom>
              <a:avLst/>
              <a:gdLst/>
              <a:ahLst/>
              <a:cxnLst/>
              <a:rect l="l" t="t" r="r" b="b"/>
              <a:pathLst>
                <a:path w="22010" h="22023" extrusionOk="0">
                  <a:moveTo>
                    <a:pt x="157" y="0"/>
                  </a:moveTo>
                  <a:cubicBezTo>
                    <a:pt x="0" y="170"/>
                    <a:pt x="0" y="326"/>
                    <a:pt x="157" y="496"/>
                  </a:cubicBezTo>
                  <a:lnTo>
                    <a:pt x="21357" y="21853"/>
                  </a:lnTo>
                  <a:cubicBezTo>
                    <a:pt x="21526" y="21853"/>
                    <a:pt x="21526" y="22022"/>
                    <a:pt x="21683" y="22022"/>
                  </a:cubicBezTo>
                  <a:lnTo>
                    <a:pt x="21853" y="21853"/>
                  </a:lnTo>
                  <a:cubicBezTo>
                    <a:pt x="22009" y="21696"/>
                    <a:pt x="22009" y="21527"/>
                    <a:pt x="21853" y="21370"/>
                  </a:cubicBezTo>
                  <a:lnTo>
                    <a:pt x="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4" name="Google Shape;2104;p78"/>
            <p:cNvSpPr/>
            <p:nvPr/>
          </p:nvSpPr>
          <p:spPr>
            <a:xfrm>
              <a:off x="6296328" y="4096162"/>
              <a:ext cx="339724" cy="339925"/>
            </a:xfrm>
            <a:custGeom>
              <a:avLst/>
              <a:gdLst/>
              <a:ahLst/>
              <a:cxnLst/>
              <a:rect l="l" t="t" r="r" b="b"/>
              <a:pathLst>
                <a:path w="22010" h="22023" extrusionOk="0">
                  <a:moveTo>
                    <a:pt x="21357" y="0"/>
                  </a:moveTo>
                  <a:lnTo>
                    <a:pt x="157" y="21370"/>
                  </a:lnTo>
                  <a:cubicBezTo>
                    <a:pt x="0" y="21527"/>
                    <a:pt x="0" y="21696"/>
                    <a:pt x="157" y="21853"/>
                  </a:cubicBezTo>
                  <a:cubicBezTo>
                    <a:pt x="157" y="21853"/>
                    <a:pt x="157" y="22022"/>
                    <a:pt x="326" y="22022"/>
                  </a:cubicBezTo>
                  <a:lnTo>
                    <a:pt x="483" y="21853"/>
                  </a:lnTo>
                  <a:lnTo>
                    <a:pt x="21853" y="496"/>
                  </a:lnTo>
                  <a:cubicBezTo>
                    <a:pt x="22009" y="326"/>
                    <a:pt x="22009" y="170"/>
                    <a:pt x="21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5" name="Google Shape;2105;p78"/>
            <p:cNvSpPr/>
            <p:nvPr/>
          </p:nvSpPr>
          <p:spPr>
            <a:xfrm>
              <a:off x="5583879" y="4199453"/>
              <a:ext cx="558809" cy="133328"/>
            </a:xfrm>
            <a:custGeom>
              <a:avLst/>
              <a:gdLst/>
              <a:ahLst/>
              <a:cxnLst/>
              <a:rect l="l" t="t" r="r" b="b"/>
              <a:pathLst>
                <a:path w="36204" h="8638" extrusionOk="0">
                  <a:moveTo>
                    <a:pt x="31807" y="1"/>
                  </a:moveTo>
                  <a:lnTo>
                    <a:pt x="3431" y="653"/>
                  </a:lnTo>
                  <a:cubicBezTo>
                    <a:pt x="1474" y="653"/>
                    <a:pt x="0" y="2284"/>
                    <a:pt x="0" y="4241"/>
                  </a:cubicBezTo>
                  <a:cubicBezTo>
                    <a:pt x="0" y="6198"/>
                    <a:pt x="1474" y="7829"/>
                    <a:pt x="3431" y="7829"/>
                  </a:cubicBezTo>
                  <a:lnTo>
                    <a:pt x="31807" y="8638"/>
                  </a:lnTo>
                  <a:lnTo>
                    <a:pt x="31964" y="8638"/>
                  </a:lnTo>
                  <a:cubicBezTo>
                    <a:pt x="33112" y="8638"/>
                    <a:pt x="34090" y="8155"/>
                    <a:pt x="34899" y="7333"/>
                  </a:cubicBezTo>
                  <a:cubicBezTo>
                    <a:pt x="35721" y="6524"/>
                    <a:pt x="36204" y="5376"/>
                    <a:pt x="36204" y="4241"/>
                  </a:cubicBezTo>
                  <a:cubicBezTo>
                    <a:pt x="36204" y="1958"/>
                    <a:pt x="34247" y="1"/>
                    <a:pt x="3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6" name="Google Shape;2106;p78"/>
            <p:cNvSpPr/>
            <p:nvPr/>
          </p:nvSpPr>
          <p:spPr>
            <a:xfrm>
              <a:off x="5563737" y="4181733"/>
              <a:ext cx="596671" cy="168766"/>
            </a:xfrm>
            <a:custGeom>
              <a:avLst/>
              <a:gdLst/>
              <a:ahLst/>
              <a:cxnLst/>
              <a:rect l="l" t="t" r="r" b="b"/>
              <a:pathLst>
                <a:path w="38657" h="10934" extrusionOk="0">
                  <a:moveTo>
                    <a:pt x="33269" y="653"/>
                  </a:moveTo>
                  <a:cubicBezTo>
                    <a:pt x="35878" y="653"/>
                    <a:pt x="38004" y="2780"/>
                    <a:pt x="38004" y="5389"/>
                  </a:cubicBezTo>
                  <a:cubicBezTo>
                    <a:pt x="38004" y="6694"/>
                    <a:pt x="37509" y="7998"/>
                    <a:pt x="36700" y="8807"/>
                  </a:cubicBezTo>
                  <a:cubicBezTo>
                    <a:pt x="35721" y="9786"/>
                    <a:pt x="34573" y="10281"/>
                    <a:pt x="33269" y="10281"/>
                  </a:cubicBezTo>
                  <a:lnTo>
                    <a:pt x="4736" y="9459"/>
                  </a:lnTo>
                  <a:cubicBezTo>
                    <a:pt x="2453" y="9459"/>
                    <a:pt x="653" y="7672"/>
                    <a:pt x="653" y="5389"/>
                  </a:cubicBezTo>
                  <a:cubicBezTo>
                    <a:pt x="653" y="3106"/>
                    <a:pt x="2453" y="1305"/>
                    <a:pt x="4736" y="1305"/>
                  </a:cubicBezTo>
                  <a:lnTo>
                    <a:pt x="33269" y="653"/>
                  </a:lnTo>
                  <a:close/>
                  <a:moveTo>
                    <a:pt x="33269" y="1"/>
                  </a:moveTo>
                  <a:lnTo>
                    <a:pt x="4736" y="653"/>
                  </a:lnTo>
                  <a:cubicBezTo>
                    <a:pt x="2127" y="653"/>
                    <a:pt x="1" y="2780"/>
                    <a:pt x="1" y="5389"/>
                  </a:cubicBezTo>
                  <a:cubicBezTo>
                    <a:pt x="1" y="7998"/>
                    <a:pt x="2127" y="10112"/>
                    <a:pt x="4736" y="10112"/>
                  </a:cubicBezTo>
                  <a:lnTo>
                    <a:pt x="33269" y="10934"/>
                  </a:lnTo>
                  <a:cubicBezTo>
                    <a:pt x="34743" y="10934"/>
                    <a:pt x="36047" y="10281"/>
                    <a:pt x="37026" y="9303"/>
                  </a:cubicBezTo>
                  <a:cubicBezTo>
                    <a:pt x="38161" y="8324"/>
                    <a:pt x="38657" y="6850"/>
                    <a:pt x="38657" y="5389"/>
                  </a:cubicBezTo>
                  <a:cubicBezTo>
                    <a:pt x="38657" y="2454"/>
                    <a:pt x="36204" y="1"/>
                    <a:pt x="33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7" name="Google Shape;2107;p78"/>
            <p:cNvSpPr/>
            <p:nvPr/>
          </p:nvSpPr>
          <p:spPr>
            <a:xfrm>
              <a:off x="5588911" y="4214563"/>
              <a:ext cx="100698" cy="100698"/>
            </a:xfrm>
            <a:custGeom>
              <a:avLst/>
              <a:gdLst/>
              <a:ahLst/>
              <a:cxnLst/>
              <a:rect l="l" t="t" r="r" b="b"/>
              <a:pathLst>
                <a:path w="6524" h="6524" extrusionOk="0">
                  <a:moveTo>
                    <a:pt x="3262" y="0"/>
                  </a:moveTo>
                  <a:cubicBezTo>
                    <a:pt x="1475" y="0"/>
                    <a:pt x="0" y="1462"/>
                    <a:pt x="0" y="3262"/>
                  </a:cubicBezTo>
                  <a:cubicBezTo>
                    <a:pt x="0" y="5049"/>
                    <a:pt x="1475" y="6524"/>
                    <a:pt x="3262" y="6524"/>
                  </a:cubicBezTo>
                  <a:cubicBezTo>
                    <a:pt x="5062" y="6524"/>
                    <a:pt x="6523" y="5049"/>
                    <a:pt x="6523" y="3262"/>
                  </a:cubicBezTo>
                  <a:cubicBezTo>
                    <a:pt x="6523" y="1462"/>
                    <a:pt x="5062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8" name="Google Shape;2108;p78"/>
            <p:cNvSpPr/>
            <p:nvPr/>
          </p:nvSpPr>
          <p:spPr>
            <a:xfrm>
              <a:off x="5588911" y="4214563"/>
              <a:ext cx="100698" cy="100698"/>
            </a:xfrm>
            <a:custGeom>
              <a:avLst/>
              <a:gdLst/>
              <a:ahLst/>
              <a:cxnLst/>
              <a:rect l="l" t="t" r="r" b="b"/>
              <a:pathLst>
                <a:path w="6524" h="6524" extrusionOk="0">
                  <a:moveTo>
                    <a:pt x="3262" y="1305"/>
                  </a:moveTo>
                  <a:cubicBezTo>
                    <a:pt x="4240" y="1305"/>
                    <a:pt x="5219" y="2284"/>
                    <a:pt x="5219" y="3262"/>
                  </a:cubicBezTo>
                  <a:cubicBezTo>
                    <a:pt x="5219" y="4397"/>
                    <a:pt x="4240" y="5219"/>
                    <a:pt x="3262" y="5219"/>
                  </a:cubicBezTo>
                  <a:cubicBezTo>
                    <a:pt x="2127" y="5219"/>
                    <a:pt x="1305" y="4397"/>
                    <a:pt x="1305" y="3262"/>
                  </a:cubicBezTo>
                  <a:cubicBezTo>
                    <a:pt x="1305" y="2284"/>
                    <a:pt x="2127" y="1305"/>
                    <a:pt x="3262" y="1305"/>
                  </a:cubicBezTo>
                  <a:close/>
                  <a:moveTo>
                    <a:pt x="3262" y="0"/>
                  </a:moveTo>
                  <a:cubicBezTo>
                    <a:pt x="1475" y="0"/>
                    <a:pt x="0" y="1462"/>
                    <a:pt x="0" y="3262"/>
                  </a:cubicBezTo>
                  <a:cubicBezTo>
                    <a:pt x="0" y="5049"/>
                    <a:pt x="1475" y="6524"/>
                    <a:pt x="3262" y="6524"/>
                  </a:cubicBezTo>
                  <a:cubicBezTo>
                    <a:pt x="5062" y="6524"/>
                    <a:pt x="6523" y="5049"/>
                    <a:pt x="6523" y="3262"/>
                  </a:cubicBezTo>
                  <a:cubicBezTo>
                    <a:pt x="6523" y="1462"/>
                    <a:pt x="5062" y="0"/>
                    <a:pt x="3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09" name="Google Shape;2109;p78"/>
            <p:cNvSpPr/>
            <p:nvPr/>
          </p:nvSpPr>
          <p:spPr>
            <a:xfrm>
              <a:off x="6417138" y="4214563"/>
              <a:ext cx="98089" cy="100698"/>
            </a:xfrm>
            <a:custGeom>
              <a:avLst/>
              <a:gdLst/>
              <a:ahLst/>
              <a:cxnLst/>
              <a:rect l="l" t="t" r="r" b="b"/>
              <a:pathLst>
                <a:path w="6355" h="6524" extrusionOk="0">
                  <a:moveTo>
                    <a:pt x="3093" y="0"/>
                  </a:moveTo>
                  <a:cubicBezTo>
                    <a:pt x="1462" y="0"/>
                    <a:pt x="1" y="1462"/>
                    <a:pt x="1" y="3262"/>
                  </a:cubicBezTo>
                  <a:cubicBezTo>
                    <a:pt x="1" y="5049"/>
                    <a:pt x="1462" y="6524"/>
                    <a:pt x="3093" y="6524"/>
                  </a:cubicBezTo>
                  <a:cubicBezTo>
                    <a:pt x="4893" y="6524"/>
                    <a:pt x="6354" y="5049"/>
                    <a:pt x="6354" y="3262"/>
                  </a:cubicBezTo>
                  <a:cubicBezTo>
                    <a:pt x="6354" y="1462"/>
                    <a:pt x="4893" y="0"/>
                    <a:pt x="3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0" name="Google Shape;2110;p78"/>
            <p:cNvSpPr/>
            <p:nvPr/>
          </p:nvSpPr>
          <p:spPr>
            <a:xfrm>
              <a:off x="6417138" y="4214563"/>
              <a:ext cx="98089" cy="100698"/>
            </a:xfrm>
            <a:custGeom>
              <a:avLst/>
              <a:gdLst/>
              <a:ahLst/>
              <a:cxnLst/>
              <a:rect l="l" t="t" r="r" b="b"/>
              <a:pathLst>
                <a:path w="6355" h="6524" extrusionOk="0">
                  <a:moveTo>
                    <a:pt x="3093" y="1305"/>
                  </a:moveTo>
                  <a:cubicBezTo>
                    <a:pt x="4241" y="1305"/>
                    <a:pt x="5050" y="2284"/>
                    <a:pt x="5050" y="3262"/>
                  </a:cubicBezTo>
                  <a:cubicBezTo>
                    <a:pt x="5050" y="4397"/>
                    <a:pt x="4241" y="5219"/>
                    <a:pt x="3093" y="5219"/>
                  </a:cubicBezTo>
                  <a:cubicBezTo>
                    <a:pt x="2114" y="5219"/>
                    <a:pt x="1305" y="4397"/>
                    <a:pt x="1305" y="3262"/>
                  </a:cubicBezTo>
                  <a:cubicBezTo>
                    <a:pt x="1305" y="2284"/>
                    <a:pt x="2114" y="1305"/>
                    <a:pt x="3093" y="1305"/>
                  </a:cubicBezTo>
                  <a:close/>
                  <a:moveTo>
                    <a:pt x="3093" y="0"/>
                  </a:moveTo>
                  <a:cubicBezTo>
                    <a:pt x="1462" y="0"/>
                    <a:pt x="1" y="1462"/>
                    <a:pt x="1" y="3262"/>
                  </a:cubicBezTo>
                  <a:cubicBezTo>
                    <a:pt x="1" y="5049"/>
                    <a:pt x="1462" y="6524"/>
                    <a:pt x="3093" y="6524"/>
                  </a:cubicBezTo>
                  <a:cubicBezTo>
                    <a:pt x="4893" y="6524"/>
                    <a:pt x="6354" y="5049"/>
                    <a:pt x="6354" y="3262"/>
                  </a:cubicBezTo>
                  <a:cubicBezTo>
                    <a:pt x="6354" y="1462"/>
                    <a:pt x="4893" y="0"/>
                    <a:pt x="3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1" name="Google Shape;2111;p78"/>
            <p:cNvSpPr/>
            <p:nvPr/>
          </p:nvSpPr>
          <p:spPr>
            <a:xfrm>
              <a:off x="5616694" y="3894781"/>
              <a:ext cx="727359" cy="390274"/>
            </a:xfrm>
            <a:custGeom>
              <a:avLst/>
              <a:gdLst/>
              <a:ahLst/>
              <a:cxnLst/>
              <a:rect l="l" t="t" r="r" b="b"/>
              <a:pathLst>
                <a:path w="47124" h="25285" extrusionOk="0">
                  <a:moveTo>
                    <a:pt x="43210" y="2454"/>
                  </a:moveTo>
                  <a:lnTo>
                    <a:pt x="28533" y="22675"/>
                  </a:lnTo>
                  <a:lnTo>
                    <a:pt x="5219" y="22675"/>
                  </a:lnTo>
                  <a:cubicBezTo>
                    <a:pt x="9942" y="18761"/>
                    <a:pt x="16961" y="11586"/>
                    <a:pt x="20379" y="2454"/>
                  </a:cubicBezTo>
                  <a:close/>
                  <a:moveTo>
                    <a:pt x="19401" y="1"/>
                  </a:moveTo>
                  <a:cubicBezTo>
                    <a:pt x="18918" y="1"/>
                    <a:pt x="18422" y="327"/>
                    <a:pt x="18266" y="823"/>
                  </a:cubicBezTo>
                  <a:cubicBezTo>
                    <a:pt x="14678" y="11586"/>
                    <a:pt x="5050" y="19740"/>
                    <a:pt x="979" y="22832"/>
                  </a:cubicBezTo>
                  <a:cubicBezTo>
                    <a:pt x="653" y="23002"/>
                    <a:pt x="1" y="23484"/>
                    <a:pt x="327" y="24463"/>
                  </a:cubicBezTo>
                  <a:cubicBezTo>
                    <a:pt x="483" y="24958"/>
                    <a:pt x="979" y="25285"/>
                    <a:pt x="1632" y="25285"/>
                  </a:cubicBezTo>
                  <a:lnTo>
                    <a:pt x="29185" y="25285"/>
                  </a:lnTo>
                  <a:cubicBezTo>
                    <a:pt x="29511" y="25285"/>
                    <a:pt x="30007" y="25115"/>
                    <a:pt x="30164" y="24789"/>
                  </a:cubicBezTo>
                  <a:lnTo>
                    <a:pt x="46798" y="1958"/>
                  </a:lnTo>
                  <a:cubicBezTo>
                    <a:pt x="47124" y="1632"/>
                    <a:pt x="47124" y="1149"/>
                    <a:pt x="46967" y="653"/>
                  </a:cubicBezTo>
                  <a:cubicBezTo>
                    <a:pt x="46798" y="170"/>
                    <a:pt x="46315" y="1"/>
                    <a:pt x="45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2" name="Google Shape;2112;p78"/>
            <p:cNvSpPr/>
            <p:nvPr/>
          </p:nvSpPr>
          <p:spPr>
            <a:xfrm>
              <a:off x="5825514" y="3743765"/>
              <a:ext cx="259385" cy="528602"/>
            </a:xfrm>
            <a:custGeom>
              <a:avLst/>
              <a:gdLst/>
              <a:ahLst/>
              <a:cxnLst/>
              <a:rect l="l" t="t" r="r" b="b"/>
              <a:pathLst>
                <a:path w="16805" h="34247" extrusionOk="0">
                  <a:moveTo>
                    <a:pt x="2453" y="0"/>
                  </a:moveTo>
                  <a:lnTo>
                    <a:pt x="1" y="1148"/>
                  </a:lnTo>
                  <a:lnTo>
                    <a:pt x="14521" y="34247"/>
                  </a:lnTo>
                  <a:lnTo>
                    <a:pt x="16804" y="33268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3" name="Google Shape;2113;p78"/>
            <p:cNvSpPr/>
            <p:nvPr/>
          </p:nvSpPr>
          <p:spPr>
            <a:xfrm>
              <a:off x="6150328" y="3675897"/>
              <a:ext cx="161111" cy="60428"/>
            </a:xfrm>
            <a:custGeom>
              <a:avLst/>
              <a:gdLst/>
              <a:ahLst/>
              <a:cxnLst/>
              <a:rect l="l" t="t" r="r" b="b"/>
              <a:pathLst>
                <a:path w="10438" h="3915" extrusionOk="0">
                  <a:moveTo>
                    <a:pt x="1957" y="1"/>
                  </a:moveTo>
                  <a:cubicBezTo>
                    <a:pt x="809" y="1"/>
                    <a:pt x="0" y="979"/>
                    <a:pt x="0" y="1957"/>
                  </a:cubicBezTo>
                  <a:cubicBezTo>
                    <a:pt x="0" y="3092"/>
                    <a:pt x="809" y="3914"/>
                    <a:pt x="1957" y="3914"/>
                  </a:cubicBezTo>
                  <a:lnTo>
                    <a:pt x="8481" y="3914"/>
                  </a:lnTo>
                  <a:cubicBezTo>
                    <a:pt x="9616" y="3914"/>
                    <a:pt x="10437" y="3092"/>
                    <a:pt x="10437" y="1957"/>
                  </a:cubicBezTo>
                  <a:cubicBezTo>
                    <a:pt x="10437" y="979"/>
                    <a:pt x="9616" y="1"/>
                    <a:pt x="8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4" name="Google Shape;2114;p78"/>
            <p:cNvSpPr/>
            <p:nvPr/>
          </p:nvSpPr>
          <p:spPr>
            <a:xfrm>
              <a:off x="6006752" y="4206908"/>
              <a:ext cx="118417" cy="118417"/>
            </a:xfrm>
            <a:custGeom>
              <a:avLst/>
              <a:gdLst/>
              <a:ahLst/>
              <a:cxnLst/>
              <a:rect l="l" t="t" r="r" b="b"/>
              <a:pathLst>
                <a:path w="7672" h="7672" extrusionOk="0">
                  <a:moveTo>
                    <a:pt x="3914" y="1"/>
                  </a:moveTo>
                  <a:cubicBezTo>
                    <a:pt x="1801" y="1"/>
                    <a:pt x="0" y="1631"/>
                    <a:pt x="0" y="3758"/>
                  </a:cubicBezTo>
                  <a:cubicBezTo>
                    <a:pt x="0" y="5871"/>
                    <a:pt x="1801" y="7672"/>
                    <a:pt x="3914" y="7672"/>
                  </a:cubicBezTo>
                  <a:cubicBezTo>
                    <a:pt x="6041" y="7672"/>
                    <a:pt x="7672" y="5871"/>
                    <a:pt x="7672" y="3758"/>
                  </a:cubicBezTo>
                  <a:cubicBezTo>
                    <a:pt x="7672" y="1631"/>
                    <a:pt x="6041" y="1"/>
                    <a:pt x="3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5" name="Google Shape;2115;p78"/>
            <p:cNvSpPr/>
            <p:nvPr/>
          </p:nvSpPr>
          <p:spPr>
            <a:xfrm>
              <a:off x="5996688" y="4196844"/>
              <a:ext cx="138545" cy="138560"/>
            </a:xfrm>
            <a:custGeom>
              <a:avLst/>
              <a:gdLst/>
              <a:ahLst/>
              <a:cxnLst/>
              <a:rect l="l" t="t" r="r" b="b"/>
              <a:pathLst>
                <a:path w="8976" h="8977" extrusionOk="0">
                  <a:moveTo>
                    <a:pt x="4566" y="1148"/>
                  </a:moveTo>
                  <a:cubicBezTo>
                    <a:pt x="6367" y="1148"/>
                    <a:pt x="7828" y="2610"/>
                    <a:pt x="7828" y="4410"/>
                  </a:cubicBezTo>
                  <a:cubicBezTo>
                    <a:pt x="7828" y="6197"/>
                    <a:pt x="6367" y="7672"/>
                    <a:pt x="4566" y="7672"/>
                  </a:cubicBezTo>
                  <a:cubicBezTo>
                    <a:pt x="2779" y="7672"/>
                    <a:pt x="1305" y="6197"/>
                    <a:pt x="1305" y="4410"/>
                  </a:cubicBezTo>
                  <a:cubicBezTo>
                    <a:pt x="1305" y="2610"/>
                    <a:pt x="2779" y="1148"/>
                    <a:pt x="4566" y="1148"/>
                  </a:cubicBezTo>
                  <a:close/>
                  <a:moveTo>
                    <a:pt x="4566" y="0"/>
                  </a:moveTo>
                  <a:cubicBezTo>
                    <a:pt x="2127" y="0"/>
                    <a:pt x="0" y="1957"/>
                    <a:pt x="0" y="4410"/>
                  </a:cubicBezTo>
                  <a:cubicBezTo>
                    <a:pt x="0" y="6850"/>
                    <a:pt x="2127" y="8976"/>
                    <a:pt x="4566" y="8976"/>
                  </a:cubicBezTo>
                  <a:cubicBezTo>
                    <a:pt x="7019" y="8976"/>
                    <a:pt x="8976" y="6850"/>
                    <a:pt x="8976" y="4410"/>
                  </a:cubicBezTo>
                  <a:cubicBezTo>
                    <a:pt x="8976" y="1957"/>
                    <a:pt x="7019" y="0"/>
                    <a:pt x="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6" name="Google Shape;2116;p78"/>
            <p:cNvSpPr/>
            <p:nvPr/>
          </p:nvSpPr>
          <p:spPr>
            <a:xfrm>
              <a:off x="5787868" y="3726246"/>
              <a:ext cx="133312" cy="50349"/>
            </a:xfrm>
            <a:custGeom>
              <a:avLst/>
              <a:gdLst/>
              <a:ahLst/>
              <a:cxnLst/>
              <a:rect l="l" t="t" r="r" b="b"/>
              <a:pathLst>
                <a:path w="8637" h="3262" extrusionOk="0">
                  <a:moveTo>
                    <a:pt x="0" y="0"/>
                  </a:moveTo>
                  <a:lnTo>
                    <a:pt x="0" y="3262"/>
                  </a:lnTo>
                  <a:lnTo>
                    <a:pt x="7828" y="1305"/>
                  </a:lnTo>
                  <a:cubicBezTo>
                    <a:pt x="8637" y="1135"/>
                    <a:pt x="8480" y="0"/>
                    <a:pt x="7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7" name="Google Shape;2117;p78"/>
            <p:cNvSpPr/>
            <p:nvPr/>
          </p:nvSpPr>
          <p:spPr>
            <a:xfrm>
              <a:off x="5767726" y="3708527"/>
              <a:ext cx="171174" cy="88211"/>
            </a:xfrm>
            <a:custGeom>
              <a:avLst/>
              <a:gdLst/>
              <a:ahLst/>
              <a:cxnLst/>
              <a:rect l="l" t="t" r="r" b="b"/>
              <a:pathLst>
                <a:path w="11090" h="5715" extrusionOk="0">
                  <a:moveTo>
                    <a:pt x="3914" y="2453"/>
                  </a:moveTo>
                  <a:lnTo>
                    <a:pt x="2610" y="2779"/>
                  </a:lnTo>
                  <a:lnTo>
                    <a:pt x="2610" y="2453"/>
                  </a:lnTo>
                  <a:close/>
                  <a:moveTo>
                    <a:pt x="1305" y="0"/>
                  </a:moveTo>
                  <a:cubicBezTo>
                    <a:pt x="653" y="0"/>
                    <a:pt x="0" y="496"/>
                    <a:pt x="0" y="1148"/>
                  </a:cubicBezTo>
                  <a:lnTo>
                    <a:pt x="0" y="4410"/>
                  </a:lnTo>
                  <a:cubicBezTo>
                    <a:pt x="0" y="4892"/>
                    <a:pt x="157" y="5219"/>
                    <a:pt x="483" y="5545"/>
                  </a:cubicBezTo>
                  <a:cubicBezTo>
                    <a:pt x="809" y="5714"/>
                    <a:pt x="1135" y="5714"/>
                    <a:pt x="1305" y="5714"/>
                  </a:cubicBezTo>
                  <a:lnTo>
                    <a:pt x="1631" y="5714"/>
                  </a:lnTo>
                  <a:lnTo>
                    <a:pt x="9459" y="3757"/>
                  </a:lnTo>
                  <a:cubicBezTo>
                    <a:pt x="10437" y="3431"/>
                    <a:pt x="11090" y="2609"/>
                    <a:pt x="10920" y="1631"/>
                  </a:cubicBezTo>
                  <a:cubicBezTo>
                    <a:pt x="10764" y="652"/>
                    <a:pt x="9942" y="0"/>
                    <a:pt x="8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8" name="Google Shape;2118;p78"/>
            <p:cNvSpPr/>
            <p:nvPr/>
          </p:nvSpPr>
          <p:spPr>
            <a:xfrm>
              <a:off x="6067165" y="4264897"/>
              <a:ext cx="15" cy="118232"/>
            </a:xfrm>
            <a:custGeom>
              <a:avLst/>
              <a:gdLst/>
              <a:ahLst/>
              <a:cxnLst/>
              <a:rect l="l" t="t" r="r" b="b"/>
              <a:pathLst>
                <a:path w="1" h="7660" extrusionOk="0">
                  <a:moveTo>
                    <a:pt x="0" y="1"/>
                  </a:moveTo>
                  <a:lnTo>
                    <a:pt x="0" y="7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19" name="Google Shape;2119;p78"/>
            <p:cNvSpPr/>
            <p:nvPr/>
          </p:nvSpPr>
          <p:spPr>
            <a:xfrm>
              <a:off x="6057085" y="4254833"/>
              <a:ext cx="20158" cy="138359"/>
            </a:xfrm>
            <a:custGeom>
              <a:avLst/>
              <a:gdLst/>
              <a:ahLst/>
              <a:cxnLst/>
              <a:rect l="l" t="t" r="r" b="b"/>
              <a:pathLst>
                <a:path w="1306" h="8964" extrusionOk="0">
                  <a:moveTo>
                    <a:pt x="653" y="1"/>
                  </a:moveTo>
                  <a:cubicBezTo>
                    <a:pt x="327" y="1"/>
                    <a:pt x="1" y="327"/>
                    <a:pt x="1" y="653"/>
                  </a:cubicBezTo>
                  <a:lnTo>
                    <a:pt x="1" y="8311"/>
                  </a:lnTo>
                  <a:cubicBezTo>
                    <a:pt x="1" y="8637"/>
                    <a:pt x="327" y="8964"/>
                    <a:pt x="653" y="8964"/>
                  </a:cubicBezTo>
                  <a:cubicBezTo>
                    <a:pt x="979" y="8964"/>
                    <a:pt x="1306" y="8637"/>
                    <a:pt x="1306" y="8311"/>
                  </a:cubicBezTo>
                  <a:lnTo>
                    <a:pt x="1306" y="653"/>
                  </a:lnTo>
                  <a:cubicBezTo>
                    <a:pt x="1306" y="327"/>
                    <a:pt x="979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0" name="Google Shape;2120;p78"/>
            <p:cNvSpPr/>
            <p:nvPr/>
          </p:nvSpPr>
          <p:spPr>
            <a:xfrm>
              <a:off x="5989233" y="4362971"/>
              <a:ext cx="98074" cy="40285"/>
            </a:xfrm>
            <a:custGeom>
              <a:avLst/>
              <a:gdLst/>
              <a:ahLst/>
              <a:cxnLst/>
              <a:rect l="l" t="t" r="r" b="b"/>
              <a:pathLst>
                <a:path w="6354" h="2610" extrusionOk="0">
                  <a:moveTo>
                    <a:pt x="1305" y="1"/>
                  </a:moveTo>
                  <a:cubicBezTo>
                    <a:pt x="653" y="1"/>
                    <a:pt x="0" y="653"/>
                    <a:pt x="0" y="1305"/>
                  </a:cubicBezTo>
                  <a:cubicBezTo>
                    <a:pt x="0" y="1958"/>
                    <a:pt x="653" y="2610"/>
                    <a:pt x="1305" y="2610"/>
                  </a:cubicBezTo>
                  <a:lnTo>
                    <a:pt x="5049" y="2610"/>
                  </a:lnTo>
                  <a:cubicBezTo>
                    <a:pt x="5702" y="2610"/>
                    <a:pt x="6354" y="1958"/>
                    <a:pt x="6354" y="1305"/>
                  </a:cubicBezTo>
                  <a:cubicBezTo>
                    <a:pt x="6354" y="653"/>
                    <a:pt x="5702" y="1"/>
                    <a:pt x="5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1" name="Google Shape;2121;p78"/>
            <p:cNvSpPr/>
            <p:nvPr/>
          </p:nvSpPr>
          <p:spPr>
            <a:xfrm>
              <a:off x="5619117" y="4244770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1305" y="0"/>
                  </a:moveTo>
                  <a:cubicBezTo>
                    <a:pt x="653" y="0"/>
                    <a:pt x="0" y="653"/>
                    <a:pt x="0" y="1305"/>
                  </a:cubicBezTo>
                  <a:cubicBezTo>
                    <a:pt x="0" y="2114"/>
                    <a:pt x="653" y="2610"/>
                    <a:pt x="1305" y="2610"/>
                  </a:cubicBezTo>
                  <a:cubicBezTo>
                    <a:pt x="1957" y="2610"/>
                    <a:pt x="2610" y="2114"/>
                    <a:pt x="2610" y="1305"/>
                  </a:cubicBezTo>
                  <a:cubicBezTo>
                    <a:pt x="2610" y="653"/>
                    <a:pt x="1957" y="0"/>
                    <a:pt x="1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2" name="Google Shape;2122;p78"/>
            <p:cNvSpPr/>
            <p:nvPr/>
          </p:nvSpPr>
          <p:spPr>
            <a:xfrm>
              <a:off x="6261074" y="3685961"/>
              <a:ext cx="226555" cy="599094"/>
            </a:xfrm>
            <a:custGeom>
              <a:avLst/>
              <a:gdLst/>
              <a:ahLst/>
              <a:cxnLst/>
              <a:rect l="l" t="t" r="r" b="b"/>
              <a:pathLst>
                <a:path w="14678" h="38814" extrusionOk="0">
                  <a:moveTo>
                    <a:pt x="1306" y="1"/>
                  </a:moveTo>
                  <a:cubicBezTo>
                    <a:pt x="653" y="1"/>
                    <a:pt x="1" y="653"/>
                    <a:pt x="1" y="1305"/>
                  </a:cubicBezTo>
                  <a:cubicBezTo>
                    <a:pt x="1" y="2114"/>
                    <a:pt x="653" y="2610"/>
                    <a:pt x="1306" y="2610"/>
                  </a:cubicBezTo>
                  <a:lnTo>
                    <a:pt x="3589" y="2610"/>
                  </a:lnTo>
                  <a:cubicBezTo>
                    <a:pt x="4724" y="2610"/>
                    <a:pt x="5546" y="3419"/>
                    <a:pt x="5546" y="4567"/>
                  </a:cubicBezTo>
                  <a:cubicBezTo>
                    <a:pt x="5546" y="5702"/>
                    <a:pt x="4724" y="6524"/>
                    <a:pt x="3589" y="6524"/>
                  </a:cubicBezTo>
                  <a:lnTo>
                    <a:pt x="1306" y="6524"/>
                  </a:lnTo>
                  <a:cubicBezTo>
                    <a:pt x="810" y="6524"/>
                    <a:pt x="484" y="6681"/>
                    <a:pt x="157" y="7176"/>
                  </a:cubicBezTo>
                  <a:cubicBezTo>
                    <a:pt x="1" y="7502"/>
                    <a:pt x="1" y="7985"/>
                    <a:pt x="157" y="8311"/>
                  </a:cubicBezTo>
                  <a:lnTo>
                    <a:pt x="12069" y="37992"/>
                  </a:lnTo>
                  <a:cubicBezTo>
                    <a:pt x="12225" y="38487"/>
                    <a:pt x="12721" y="38814"/>
                    <a:pt x="13204" y="38814"/>
                  </a:cubicBezTo>
                  <a:cubicBezTo>
                    <a:pt x="13373" y="38814"/>
                    <a:pt x="13530" y="38814"/>
                    <a:pt x="13700" y="38644"/>
                  </a:cubicBezTo>
                  <a:cubicBezTo>
                    <a:pt x="14352" y="38487"/>
                    <a:pt x="14678" y="37666"/>
                    <a:pt x="14508" y="37013"/>
                  </a:cubicBezTo>
                  <a:lnTo>
                    <a:pt x="3262" y="9133"/>
                  </a:lnTo>
                  <a:lnTo>
                    <a:pt x="3589" y="9133"/>
                  </a:lnTo>
                  <a:cubicBezTo>
                    <a:pt x="6028" y="9133"/>
                    <a:pt x="8155" y="7007"/>
                    <a:pt x="8155" y="4567"/>
                  </a:cubicBezTo>
                  <a:cubicBezTo>
                    <a:pt x="8155" y="2114"/>
                    <a:pt x="6028" y="1"/>
                    <a:pt x="3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3" name="Google Shape;2123;p78"/>
            <p:cNvSpPr/>
            <p:nvPr/>
          </p:nvSpPr>
          <p:spPr>
            <a:xfrm>
              <a:off x="6447344" y="4244770"/>
              <a:ext cx="37677" cy="40285"/>
            </a:xfrm>
            <a:custGeom>
              <a:avLst/>
              <a:gdLst/>
              <a:ahLst/>
              <a:cxnLst/>
              <a:rect l="l" t="t" r="r" b="b"/>
              <a:pathLst>
                <a:path w="2441" h="2610" extrusionOk="0">
                  <a:moveTo>
                    <a:pt x="1136" y="0"/>
                  </a:moveTo>
                  <a:cubicBezTo>
                    <a:pt x="483" y="0"/>
                    <a:pt x="1" y="653"/>
                    <a:pt x="1" y="1305"/>
                  </a:cubicBezTo>
                  <a:cubicBezTo>
                    <a:pt x="1" y="2114"/>
                    <a:pt x="483" y="2610"/>
                    <a:pt x="1136" y="2610"/>
                  </a:cubicBezTo>
                  <a:cubicBezTo>
                    <a:pt x="1958" y="2610"/>
                    <a:pt x="2440" y="2114"/>
                    <a:pt x="2440" y="1305"/>
                  </a:cubicBezTo>
                  <a:cubicBezTo>
                    <a:pt x="2440" y="653"/>
                    <a:pt x="1958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4" name="Google Shape;2124;p78"/>
            <p:cNvSpPr/>
            <p:nvPr/>
          </p:nvSpPr>
          <p:spPr>
            <a:xfrm>
              <a:off x="5531122" y="3894781"/>
              <a:ext cx="385026" cy="40301"/>
            </a:xfrm>
            <a:custGeom>
              <a:avLst/>
              <a:gdLst/>
              <a:ahLst/>
              <a:cxnLst/>
              <a:rect l="l" t="t" r="r" b="b"/>
              <a:pathLst>
                <a:path w="24945" h="2611" extrusionOk="0">
                  <a:moveTo>
                    <a:pt x="0" y="1"/>
                  </a:moveTo>
                  <a:lnTo>
                    <a:pt x="0" y="2610"/>
                  </a:lnTo>
                  <a:lnTo>
                    <a:pt x="24945" y="2610"/>
                  </a:lnTo>
                  <a:lnTo>
                    <a:pt x="24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5" name="Google Shape;2125;p78"/>
            <p:cNvSpPr/>
            <p:nvPr/>
          </p:nvSpPr>
          <p:spPr>
            <a:xfrm>
              <a:off x="5631805" y="3904860"/>
              <a:ext cx="27598" cy="370131"/>
            </a:xfrm>
            <a:custGeom>
              <a:avLst/>
              <a:gdLst/>
              <a:ahLst/>
              <a:cxnLst/>
              <a:rect l="l" t="t" r="r" b="b"/>
              <a:pathLst>
                <a:path w="1788" h="23980" extrusionOk="0">
                  <a:moveTo>
                    <a:pt x="653" y="0"/>
                  </a:moveTo>
                  <a:cubicBezTo>
                    <a:pt x="326" y="0"/>
                    <a:pt x="0" y="326"/>
                    <a:pt x="0" y="652"/>
                  </a:cubicBezTo>
                  <a:lnTo>
                    <a:pt x="0" y="23327"/>
                  </a:lnTo>
                  <a:cubicBezTo>
                    <a:pt x="0" y="23653"/>
                    <a:pt x="326" y="23979"/>
                    <a:pt x="653" y="23979"/>
                  </a:cubicBezTo>
                  <a:cubicBezTo>
                    <a:pt x="979" y="23979"/>
                    <a:pt x="1305" y="23653"/>
                    <a:pt x="1305" y="23327"/>
                  </a:cubicBezTo>
                  <a:lnTo>
                    <a:pt x="1305" y="1305"/>
                  </a:lnTo>
                  <a:cubicBezTo>
                    <a:pt x="1631" y="1148"/>
                    <a:pt x="1788" y="979"/>
                    <a:pt x="1788" y="652"/>
                  </a:cubicBezTo>
                  <a:cubicBezTo>
                    <a:pt x="1788" y="326"/>
                    <a:pt x="1461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6" name="Google Shape;2126;p78"/>
            <p:cNvSpPr/>
            <p:nvPr/>
          </p:nvSpPr>
          <p:spPr>
            <a:xfrm>
              <a:off x="5500916" y="3879686"/>
              <a:ext cx="40285" cy="58005"/>
            </a:xfrm>
            <a:custGeom>
              <a:avLst/>
              <a:gdLst/>
              <a:ahLst/>
              <a:cxnLst/>
              <a:rect l="l" t="t" r="r" b="b"/>
              <a:pathLst>
                <a:path w="2610" h="3758" extrusionOk="0">
                  <a:moveTo>
                    <a:pt x="1305" y="0"/>
                  </a:moveTo>
                  <a:cubicBezTo>
                    <a:pt x="652" y="0"/>
                    <a:pt x="0" y="496"/>
                    <a:pt x="0" y="1305"/>
                  </a:cubicBezTo>
                  <a:lnTo>
                    <a:pt x="0" y="2610"/>
                  </a:lnTo>
                  <a:cubicBezTo>
                    <a:pt x="0" y="3262"/>
                    <a:pt x="652" y="3758"/>
                    <a:pt x="1305" y="3758"/>
                  </a:cubicBezTo>
                  <a:lnTo>
                    <a:pt x="2609" y="3758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27" name="Google Shape;2127;p78"/>
            <p:cNvSpPr/>
            <p:nvPr/>
          </p:nvSpPr>
          <p:spPr>
            <a:xfrm>
              <a:off x="5480773" y="3859543"/>
              <a:ext cx="80555" cy="98290"/>
            </a:xfrm>
            <a:custGeom>
              <a:avLst/>
              <a:gdLst/>
              <a:ahLst/>
              <a:cxnLst/>
              <a:rect l="l" t="t" r="r" b="b"/>
              <a:pathLst>
                <a:path w="5219" h="6368" extrusionOk="0">
                  <a:moveTo>
                    <a:pt x="2610" y="1"/>
                  </a:moveTo>
                  <a:cubicBezTo>
                    <a:pt x="1135" y="1"/>
                    <a:pt x="0" y="1149"/>
                    <a:pt x="0" y="2610"/>
                  </a:cubicBezTo>
                  <a:lnTo>
                    <a:pt x="0" y="3915"/>
                  </a:lnTo>
                  <a:cubicBezTo>
                    <a:pt x="0" y="5219"/>
                    <a:pt x="1135" y="6367"/>
                    <a:pt x="2610" y="6367"/>
                  </a:cubicBezTo>
                  <a:lnTo>
                    <a:pt x="3914" y="6367"/>
                  </a:lnTo>
                  <a:cubicBezTo>
                    <a:pt x="4567" y="6367"/>
                    <a:pt x="5219" y="5872"/>
                    <a:pt x="5219" y="5063"/>
                  </a:cubicBezTo>
                  <a:lnTo>
                    <a:pt x="5219" y="1305"/>
                  </a:lnTo>
                  <a:cubicBezTo>
                    <a:pt x="5219" y="497"/>
                    <a:pt x="4567" y="1"/>
                    <a:pt x="3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128" name="Google Shape;2128;p78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LOGO</a:t>
            </a:r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7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34" name="Google Shape;2134;p79"/>
          <p:cNvSpPr txBox="1">
            <a:spLocks noGrp="1"/>
          </p:cNvSpPr>
          <p:nvPr>
            <p:ph type="subTitle" idx="1"/>
          </p:nvPr>
        </p:nvSpPr>
        <p:spPr>
          <a:xfrm>
            <a:off x="2153850" y="1371369"/>
            <a:ext cx="96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2135" name="Google Shape;2135;p79"/>
          <p:cNvSpPr txBox="1">
            <a:spLocks noGrp="1"/>
          </p:cNvSpPr>
          <p:nvPr>
            <p:ph type="subTitle" idx="2"/>
          </p:nvPr>
        </p:nvSpPr>
        <p:spPr>
          <a:xfrm>
            <a:off x="6022950" y="1371369"/>
            <a:ext cx="965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Vectors</a:t>
            </a:r>
            <a:endParaRPr/>
          </a:p>
        </p:txBody>
      </p:sp>
      <p:sp>
        <p:nvSpPr>
          <p:cNvPr id="2136" name="Google Shape;2136;p79"/>
          <p:cNvSpPr txBox="1">
            <a:spLocks noGrp="1"/>
          </p:cNvSpPr>
          <p:nvPr>
            <p:ph type="subTitle" idx="3"/>
          </p:nvPr>
        </p:nvSpPr>
        <p:spPr>
          <a:xfrm>
            <a:off x="916950" y="1841319"/>
            <a:ext cx="34431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Black friday scene creator mock-up Free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Young man cycling in skatepark low angle shot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Sporty man extreme jumping with bicycle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Young man jumping with bicycle</a:t>
            </a:r>
            <a:endParaRPr/>
          </a:p>
        </p:txBody>
      </p:sp>
      <p:sp>
        <p:nvSpPr>
          <p:cNvPr id="2137" name="Google Shape;2137;p79"/>
          <p:cNvSpPr txBox="1">
            <a:spLocks noGrp="1"/>
          </p:cNvSpPr>
          <p:nvPr>
            <p:ph type="subTitle" idx="4"/>
          </p:nvPr>
        </p:nvSpPr>
        <p:spPr>
          <a:xfrm>
            <a:off x="4782000" y="1841319"/>
            <a:ext cx="3447300" cy="20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>
                <a:solidFill>
                  <a:schemeClr val="accen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Extreme sports banner</a:t>
            </a:r>
            <a:endParaRPr>
              <a:solidFill>
                <a:schemeClr val="accent1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Collection of bicycle in flat design</a:t>
            </a:r>
            <a:endParaRPr>
              <a:solidFill>
                <a:schemeClr val="dk2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World map business infographic</a:t>
            </a:r>
            <a:endParaRPr>
              <a:solidFill>
                <a:schemeClr val="dk2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Mountain bike badge</a:t>
            </a:r>
            <a:endParaRPr>
              <a:solidFill>
                <a:schemeClr val="dk2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Infographics timeline</a:t>
            </a:r>
            <a:endParaRPr>
              <a:solidFill>
                <a:schemeClr val="dk2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Electronic devices mock-ups</a:t>
            </a:r>
            <a:endParaRPr>
              <a:solidFill>
                <a:schemeClr val="dk2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Bicycle with equipment infographic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</a:t>
            </a:r>
            <a:endParaRPr/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414" name="Google Shape;414;p44"/>
          <p:cNvGrpSpPr/>
          <p:nvPr/>
        </p:nvGrpSpPr>
        <p:grpSpPr>
          <a:xfrm>
            <a:off x="1294312" y="1490375"/>
            <a:ext cx="1409851" cy="1369500"/>
            <a:chOff x="1298909" y="1285850"/>
            <a:chExt cx="1409851" cy="1369500"/>
          </a:xfrm>
        </p:grpSpPr>
        <p:sp>
          <p:nvSpPr>
            <p:cNvPr id="415" name="Google Shape;415;p44" descr="Slidesgo" title="image01"/>
            <p:cNvSpPr/>
            <p:nvPr/>
          </p:nvSpPr>
          <p:spPr>
            <a:xfrm>
              <a:off x="1319084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44"/>
            <p:cNvGrpSpPr/>
            <p:nvPr/>
          </p:nvGrpSpPr>
          <p:grpSpPr>
            <a:xfrm>
              <a:off x="1298909" y="1787191"/>
              <a:ext cx="1409851" cy="497934"/>
              <a:chOff x="5170800" y="2029800"/>
              <a:chExt cx="408925" cy="144425"/>
            </a:xfrm>
          </p:grpSpPr>
          <p:sp>
            <p:nvSpPr>
              <p:cNvPr id="417" name="Google Shape;417;p44"/>
              <p:cNvSpPr/>
              <p:nvPr/>
            </p:nvSpPr>
            <p:spPr>
              <a:xfrm>
                <a:off x="5170800" y="2029800"/>
                <a:ext cx="40892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6357" h="1552" extrusionOk="0">
                    <a:moveTo>
                      <a:pt x="1803" y="0"/>
                    </a:moveTo>
                    <a:cubicBezTo>
                      <a:pt x="1121" y="0"/>
                      <a:pt x="531" y="92"/>
                      <a:pt x="368" y="376"/>
                    </a:cubicBezTo>
                    <a:cubicBezTo>
                      <a:pt x="1" y="984"/>
                      <a:pt x="488" y="1552"/>
                      <a:pt x="488" y="1552"/>
                    </a:cubicBezTo>
                    <a:cubicBezTo>
                      <a:pt x="611" y="1227"/>
                      <a:pt x="813" y="945"/>
                      <a:pt x="1098" y="782"/>
                    </a:cubicBezTo>
                    <a:cubicBezTo>
                      <a:pt x="1250" y="703"/>
                      <a:pt x="1538" y="670"/>
                      <a:pt x="1915" y="670"/>
                    </a:cubicBezTo>
                    <a:cubicBezTo>
                      <a:pt x="3859" y="670"/>
                      <a:pt x="8160" y="1552"/>
                      <a:pt x="8160" y="1552"/>
                    </a:cubicBezTo>
                    <a:cubicBezTo>
                      <a:pt x="8160" y="1552"/>
                      <a:pt x="12488" y="670"/>
                      <a:pt x="14418" y="670"/>
                    </a:cubicBezTo>
                    <a:cubicBezTo>
                      <a:pt x="14792" y="670"/>
                      <a:pt x="15076" y="703"/>
                      <a:pt x="15221" y="782"/>
                    </a:cubicBezTo>
                    <a:cubicBezTo>
                      <a:pt x="15503" y="945"/>
                      <a:pt x="15708" y="1227"/>
                      <a:pt x="15870" y="1552"/>
                    </a:cubicBezTo>
                    <a:cubicBezTo>
                      <a:pt x="15870" y="1552"/>
                      <a:pt x="16357" y="984"/>
                      <a:pt x="15990" y="376"/>
                    </a:cubicBezTo>
                    <a:cubicBezTo>
                      <a:pt x="15808" y="92"/>
                      <a:pt x="15217" y="0"/>
                      <a:pt x="14541" y="0"/>
                    </a:cubicBezTo>
                    <a:cubicBezTo>
                      <a:pt x="13867" y="0"/>
                      <a:pt x="13108" y="91"/>
                      <a:pt x="12581" y="172"/>
                    </a:cubicBezTo>
                    <a:cubicBezTo>
                      <a:pt x="11617" y="285"/>
                      <a:pt x="9093" y="837"/>
                      <a:pt x="8327" y="837"/>
                    </a:cubicBezTo>
                    <a:cubicBezTo>
                      <a:pt x="8254" y="837"/>
                      <a:pt x="8198" y="832"/>
                      <a:pt x="8160" y="821"/>
                    </a:cubicBezTo>
                    <a:cubicBezTo>
                      <a:pt x="8121" y="832"/>
                      <a:pt x="8064" y="837"/>
                      <a:pt x="7992" y="837"/>
                    </a:cubicBezTo>
                    <a:cubicBezTo>
                      <a:pt x="7223" y="837"/>
                      <a:pt x="4702" y="285"/>
                      <a:pt x="3777" y="172"/>
                    </a:cubicBezTo>
                    <a:cubicBezTo>
                      <a:pt x="3250" y="91"/>
                      <a:pt x="2482" y="0"/>
                      <a:pt x="1803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>
                <a:off x="5344350" y="2068575"/>
                <a:ext cx="60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2649" extrusionOk="0">
                    <a:moveTo>
                      <a:pt x="1218" y="1"/>
                    </a:moveTo>
                    <a:lnTo>
                      <a:pt x="0" y="2478"/>
                    </a:lnTo>
                    <a:cubicBezTo>
                      <a:pt x="0" y="2478"/>
                      <a:pt x="24" y="2648"/>
                      <a:pt x="148" y="2648"/>
                    </a:cubicBezTo>
                    <a:cubicBezTo>
                      <a:pt x="184" y="2648"/>
                      <a:pt x="228" y="2634"/>
                      <a:pt x="283" y="2598"/>
                    </a:cubicBezTo>
                    <a:cubicBezTo>
                      <a:pt x="283" y="2598"/>
                      <a:pt x="932" y="1056"/>
                      <a:pt x="1218" y="1056"/>
                    </a:cubicBezTo>
                    <a:cubicBezTo>
                      <a:pt x="1500" y="1056"/>
                      <a:pt x="2149" y="2598"/>
                      <a:pt x="2149" y="2598"/>
                    </a:cubicBezTo>
                    <a:cubicBezTo>
                      <a:pt x="2204" y="2634"/>
                      <a:pt x="2248" y="2648"/>
                      <a:pt x="2284" y="2648"/>
                    </a:cubicBezTo>
                    <a:cubicBezTo>
                      <a:pt x="2410" y="2648"/>
                      <a:pt x="2435" y="2478"/>
                      <a:pt x="2435" y="2478"/>
                    </a:cubicBezTo>
                    <a:lnTo>
                      <a:pt x="1218" y="1"/>
                    </a:ln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4"/>
              <p:cNvSpPr/>
              <p:nvPr/>
            </p:nvSpPr>
            <p:spPr>
              <a:xfrm>
                <a:off x="5173900" y="2046550"/>
                <a:ext cx="200900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5107" extrusionOk="0">
                    <a:moveTo>
                      <a:pt x="1791" y="0"/>
                    </a:moveTo>
                    <a:cubicBezTo>
                      <a:pt x="1414" y="0"/>
                      <a:pt x="1126" y="33"/>
                      <a:pt x="974" y="112"/>
                    </a:cubicBezTo>
                    <a:cubicBezTo>
                      <a:pt x="39" y="638"/>
                      <a:pt x="0" y="2586"/>
                      <a:pt x="283" y="2911"/>
                    </a:cubicBezTo>
                    <a:cubicBezTo>
                      <a:pt x="526" y="3196"/>
                      <a:pt x="3854" y="4534"/>
                      <a:pt x="5276" y="5063"/>
                    </a:cubicBezTo>
                    <a:cubicBezTo>
                      <a:pt x="5374" y="5094"/>
                      <a:pt x="5462" y="5106"/>
                      <a:pt x="5542" y="5106"/>
                    </a:cubicBezTo>
                    <a:cubicBezTo>
                      <a:pt x="5993" y="5106"/>
                      <a:pt x="6169" y="4696"/>
                      <a:pt x="6169" y="4696"/>
                    </a:cubicBezTo>
                    <a:lnTo>
                      <a:pt x="8036" y="882"/>
                    </a:lnTo>
                    <a:cubicBezTo>
                      <a:pt x="8036" y="882"/>
                      <a:pt x="3735" y="0"/>
                      <a:pt x="1791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4"/>
              <p:cNvSpPr/>
              <p:nvPr/>
            </p:nvSpPr>
            <p:spPr>
              <a:xfrm>
                <a:off x="5290525" y="2118325"/>
                <a:ext cx="59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236" extrusionOk="0">
                    <a:moveTo>
                      <a:pt x="2397" y="1"/>
                    </a:moveTo>
                    <a:lnTo>
                      <a:pt x="1" y="1949"/>
                    </a:lnTo>
                    <a:cubicBezTo>
                      <a:pt x="244" y="2030"/>
                      <a:pt x="406" y="2111"/>
                      <a:pt x="611" y="2192"/>
                    </a:cubicBezTo>
                    <a:cubicBezTo>
                      <a:pt x="709" y="2223"/>
                      <a:pt x="797" y="2235"/>
                      <a:pt x="877" y="2235"/>
                    </a:cubicBezTo>
                    <a:cubicBezTo>
                      <a:pt x="1328" y="2235"/>
                      <a:pt x="1504" y="1825"/>
                      <a:pt x="1504" y="1825"/>
                    </a:cubicBez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4"/>
              <p:cNvSpPr/>
              <p:nvPr/>
            </p:nvSpPr>
            <p:spPr>
              <a:xfrm>
                <a:off x="5218525" y="2057450"/>
                <a:ext cx="133950" cy="933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35" extrusionOk="0">
                    <a:moveTo>
                      <a:pt x="3936" y="1"/>
                    </a:moveTo>
                    <a:lnTo>
                      <a:pt x="1" y="3247"/>
                    </a:lnTo>
                    <a:cubicBezTo>
                      <a:pt x="365" y="3410"/>
                      <a:pt x="770" y="3572"/>
                      <a:pt x="1137" y="3734"/>
                    </a:cubicBezTo>
                    <a:lnTo>
                      <a:pt x="5358" y="283"/>
                    </a:lnTo>
                    <a:cubicBezTo>
                      <a:pt x="4952" y="202"/>
                      <a:pt x="4465" y="121"/>
                      <a:pt x="39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4"/>
              <p:cNvSpPr/>
              <p:nvPr/>
            </p:nvSpPr>
            <p:spPr>
              <a:xfrm>
                <a:off x="5175925" y="2046250"/>
                <a:ext cx="86225" cy="7105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842" extrusionOk="0">
                    <a:moveTo>
                      <a:pt x="1867" y="1"/>
                    </a:moveTo>
                    <a:lnTo>
                      <a:pt x="121" y="1462"/>
                    </a:lnTo>
                    <a:cubicBezTo>
                      <a:pt x="1" y="2030"/>
                      <a:pt x="39" y="2598"/>
                      <a:pt x="163" y="2842"/>
                    </a:cubicBezTo>
                    <a:lnTo>
                      <a:pt x="3448" y="124"/>
                    </a:lnTo>
                    <a:cubicBezTo>
                      <a:pt x="2880" y="82"/>
                      <a:pt x="2312" y="1"/>
                      <a:pt x="1867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4"/>
              <p:cNvSpPr/>
              <p:nvPr/>
            </p:nvSpPr>
            <p:spPr>
              <a:xfrm>
                <a:off x="5374775" y="2046550"/>
                <a:ext cx="2018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107" extrusionOk="0">
                    <a:moveTo>
                      <a:pt x="6259" y="0"/>
                    </a:moveTo>
                    <a:cubicBezTo>
                      <a:pt x="4329" y="0"/>
                      <a:pt x="1" y="882"/>
                      <a:pt x="1" y="882"/>
                    </a:cubicBezTo>
                    <a:lnTo>
                      <a:pt x="1906" y="4696"/>
                    </a:lnTo>
                    <a:cubicBezTo>
                      <a:pt x="1906" y="4696"/>
                      <a:pt x="2082" y="5106"/>
                      <a:pt x="2533" y="5106"/>
                    </a:cubicBezTo>
                    <a:cubicBezTo>
                      <a:pt x="2613" y="5106"/>
                      <a:pt x="2701" y="5094"/>
                      <a:pt x="2799" y="5063"/>
                    </a:cubicBezTo>
                    <a:cubicBezTo>
                      <a:pt x="4179" y="4534"/>
                      <a:pt x="7549" y="3196"/>
                      <a:pt x="7750" y="2911"/>
                    </a:cubicBezTo>
                    <a:cubicBezTo>
                      <a:pt x="8075" y="2586"/>
                      <a:pt x="7993" y="638"/>
                      <a:pt x="7062" y="112"/>
                    </a:cubicBezTo>
                    <a:cubicBezTo>
                      <a:pt x="6917" y="33"/>
                      <a:pt x="6633" y="0"/>
                      <a:pt x="6259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4"/>
              <p:cNvSpPr/>
              <p:nvPr/>
            </p:nvSpPr>
            <p:spPr>
              <a:xfrm>
                <a:off x="5388975" y="2049350"/>
                <a:ext cx="9945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880" extrusionOk="0">
                    <a:moveTo>
                      <a:pt x="3978" y="0"/>
                    </a:moveTo>
                    <a:cubicBezTo>
                      <a:pt x="3247" y="81"/>
                      <a:pt x="2517" y="202"/>
                      <a:pt x="1825" y="325"/>
                    </a:cubicBezTo>
                    <a:lnTo>
                      <a:pt x="1" y="1867"/>
                    </a:lnTo>
                    <a:lnTo>
                      <a:pt x="488" y="2880"/>
                    </a:lnTo>
                    <a:lnTo>
                      <a:pt x="3978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5413325" y="2046250"/>
                <a:ext cx="149125" cy="124875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995" extrusionOk="0">
                    <a:moveTo>
                      <a:pt x="4870" y="1"/>
                    </a:moveTo>
                    <a:lnTo>
                      <a:pt x="1" y="4020"/>
                    </a:lnTo>
                    <a:lnTo>
                      <a:pt x="364" y="4708"/>
                    </a:lnTo>
                    <a:cubicBezTo>
                      <a:pt x="364" y="4708"/>
                      <a:pt x="445" y="4871"/>
                      <a:pt x="569" y="4994"/>
                    </a:cubicBezTo>
                    <a:lnTo>
                      <a:pt x="5965" y="530"/>
                    </a:lnTo>
                    <a:cubicBezTo>
                      <a:pt x="5844" y="368"/>
                      <a:pt x="5721" y="244"/>
                      <a:pt x="5520" y="124"/>
                    </a:cubicBezTo>
                    <a:cubicBezTo>
                      <a:pt x="5396" y="43"/>
                      <a:pt x="5195" y="43"/>
                      <a:pt x="4870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4"/>
              <p:cNvSpPr/>
              <p:nvPr/>
            </p:nvSpPr>
            <p:spPr>
              <a:xfrm>
                <a:off x="5506675" y="2093975"/>
                <a:ext cx="66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193" extrusionOk="0">
                    <a:moveTo>
                      <a:pt x="2636" y="1"/>
                    </a:moveTo>
                    <a:lnTo>
                      <a:pt x="0" y="2192"/>
                    </a:lnTo>
                    <a:cubicBezTo>
                      <a:pt x="1218" y="1705"/>
                      <a:pt x="2354" y="1176"/>
                      <a:pt x="2474" y="1014"/>
                    </a:cubicBezTo>
                    <a:cubicBezTo>
                      <a:pt x="2636" y="894"/>
                      <a:pt x="2679" y="488"/>
                      <a:pt x="26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44"/>
          <p:cNvGrpSpPr/>
          <p:nvPr/>
        </p:nvGrpSpPr>
        <p:grpSpPr>
          <a:xfrm>
            <a:off x="3829621" y="1490375"/>
            <a:ext cx="1500784" cy="1369500"/>
            <a:chOff x="3827808" y="1285850"/>
            <a:chExt cx="1500784" cy="1369500"/>
          </a:xfrm>
        </p:grpSpPr>
        <p:sp>
          <p:nvSpPr>
            <p:cNvPr id="428" name="Google Shape;428;p44" descr="Slidesgo" title="image02"/>
            <p:cNvSpPr/>
            <p:nvPr/>
          </p:nvSpPr>
          <p:spPr>
            <a:xfrm>
              <a:off x="3893450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44"/>
            <p:cNvGrpSpPr/>
            <p:nvPr/>
          </p:nvGrpSpPr>
          <p:grpSpPr>
            <a:xfrm>
              <a:off x="3827808" y="1626604"/>
              <a:ext cx="1500784" cy="687989"/>
              <a:chOff x="6469425" y="2003500"/>
              <a:chExt cx="435300" cy="199550"/>
            </a:xfrm>
          </p:grpSpPr>
          <p:sp>
            <p:nvSpPr>
              <p:cNvPr id="430" name="Google Shape;430;p44"/>
              <p:cNvSpPr/>
              <p:nvPr/>
            </p:nvSpPr>
            <p:spPr>
              <a:xfrm>
                <a:off x="6502950" y="2009975"/>
                <a:ext cx="199850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2995" extrusionOk="0">
                    <a:moveTo>
                      <a:pt x="2533" y="0"/>
                    </a:moveTo>
                    <a:cubicBezTo>
                      <a:pt x="925" y="0"/>
                      <a:pt x="0" y="764"/>
                      <a:pt x="0" y="764"/>
                    </a:cubicBezTo>
                    <a:lnTo>
                      <a:pt x="0" y="1494"/>
                    </a:lnTo>
                    <a:lnTo>
                      <a:pt x="2598" y="2994"/>
                    </a:lnTo>
                    <a:cubicBezTo>
                      <a:pt x="2598" y="2994"/>
                      <a:pt x="7993" y="1858"/>
                      <a:pt x="4909" y="520"/>
                    </a:cubicBezTo>
                    <a:cubicBezTo>
                      <a:pt x="4008" y="135"/>
                      <a:pt x="3210" y="0"/>
                      <a:pt x="253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6473475" y="2003500"/>
                <a:ext cx="422075" cy="178000"/>
              </a:xfrm>
              <a:custGeom>
                <a:avLst/>
                <a:gdLst/>
                <a:ahLst/>
                <a:cxnLst/>
                <a:rect l="l" t="t" r="r" b="b"/>
                <a:pathLst>
                  <a:path w="16883" h="7120" extrusionOk="0">
                    <a:moveTo>
                      <a:pt x="6481" y="1"/>
                    </a:moveTo>
                    <a:cubicBezTo>
                      <a:pt x="6416" y="1"/>
                      <a:pt x="6354" y="16"/>
                      <a:pt x="6293" y="49"/>
                    </a:cubicBezTo>
                    <a:cubicBezTo>
                      <a:pt x="5643" y="373"/>
                      <a:pt x="6250" y="1630"/>
                      <a:pt x="3695" y="2117"/>
                    </a:cubicBezTo>
                    <a:cubicBezTo>
                      <a:pt x="3539" y="2144"/>
                      <a:pt x="3390" y="2156"/>
                      <a:pt x="3248" y="2156"/>
                    </a:cubicBezTo>
                    <a:cubicBezTo>
                      <a:pt x="1878" y="2156"/>
                      <a:pt x="1179" y="1023"/>
                      <a:pt x="1179" y="1023"/>
                    </a:cubicBezTo>
                    <a:cubicBezTo>
                      <a:pt x="1179" y="1023"/>
                      <a:pt x="368" y="1834"/>
                      <a:pt x="244" y="3253"/>
                    </a:cubicBezTo>
                    <a:cubicBezTo>
                      <a:pt x="82" y="4675"/>
                      <a:pt x="82" y="5363"/>
                      <a:pt x="1" y="5607"/>
                    </a:cubicBezTo>
                    <a:cubicBezTo>
                      <a:pt x="1" y="5607"/>
                      <a:pt x="43" y="5974"/>
                      <a:pt x="2030" y="6013"/>
                    </a:cubicBezTo>
                    <a:cubicBezTo>
                      <a:pt x="4020" y="6055"/>
                      <a:pt x="6737" y="6418"/>
                      <a:pt x="9010" y="6905"/>
                    </a:cubicBezTo>
                    <a:cubicBezTo>
                      <a:pt x="9578" y="7040"/>
                      <a:pt x="10354" y="7119"/>
                      <a:pt x="11199" y="7119"/>
                    </a:cubicBezTo>
                    <a:cubicBezTo>
                      <a:pt x="13672" y="7119"/>
                      <a:pt x="16733" y="6438"/>
                      <a:pt x="16883" y="4470"/>
                    </a:cubicBezTo>
                    <a:cubicBezTo>
                      <a:pt x="16883" y="4470"/>
                      <a:pt x="16720" y="3740"/>
                      <a:pt x="15464" y="3620"/>
                    </a:cubicBezTo>
                    <a:cubicBezTo>
                      <a:pt x="14247" y="3497"/>
                      <a:pt x="12380" y="3782"/>
                      <a:pt x="9984" y="2441"/>
                    </a:cubicBezTo>
                    <a:cubicBezTo>
                      <a:pt x="7867" y="1238"/>
                      <a:pt x="7063" y="1"/>
                      <a:pt x="6481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6469425" y="2115250"/>
                <a:ext cx="4353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7412" h="3512" extrusionOk="0">
                    <a:moveTo>
                      <a:pt x="17045" y="0"/>
                    </a:moveTo>
                    <a:lnTo>
                      <a:pt x="17045" y="0"/>
                    </a:lnTo>
                    <a:cubicBezTo>
                      <a:pt x="16895" y="1968"/>
                      <a:pt x="13834" y="2649"/>
                      <a:pt x="11361" y="2649"/>
                    </a:cubicBezTo>
                    <a:cubicBezTo>
                      <a:pt x="10516" y="2649"/>
                      <a:pt x="9740" y="2570"/>
                      <a:pt x="9172" y="2435"/>
                    </a:cubicBezTo>
                    <a:cubicBezTo>
                      <a:pt x="6899" y="1948"/>
                      <a:pt x="4182" y="1585"/>
                      <a:pt x="2192" y="1543"/>
                    </a:cubicBezTo>
                    <a:cubicBezTo>
                      <a:pt x="205" y="1504"/>
                      <a:pt x="163" y="1137"/>
                      <a:pt x="163" y="1137"/>
                    </a:cubicBezTo>
                    <a:cubicBezTo>
                      <a:pt x="163" y="1137"/>
                      <a:pt x="0" y="1948"/>
                      <a:pt x="0" y="2153"/>
                    </a:cubicBezTo>
                    <a:cubicBezTo>
                      <a:pt x="0" y="2315"/>
                      <a:pt x="487" y="3127"/>
                      <a:pt x="2721" y="3208"/>
                    </a:cubicBezTo>
                    <a:cubicBezTo>
                      <a:pt x="2867" y="3211"/>
                      <a:pt x="3007" y="3212"/>
                      <a:pt x="3142" y="3212"/>
                    </a:cubicBezTo>
                    <a:cubicBezTo>
                      <a:pt x="4415" y="3212"/>
                      <a:pt x="5253" y="3108"/>
                      <a:pt x="6216" y="3108"/>
                    </a:cubicBezTo>
                    <a:cubicBezTo>
                      <a:pt x="6689" y="3108"/>
                      <a:pt x="7193" y="3133"/>
                      <a:pt x="7792" y="3208"/>
                    </a:cubicBezTo>
                    <a:cubicBezTo>
                      <a:pt x="8793" y="3311"/>
                      <a:pt x="10254" y="3512"/>
                      <a:pt x="11736" y="3512"/>
                    </a:cubicBezTo>
                    <a:cubicBezTo>
                      <a:pt x="13139" y="3512"/>
                      <a:pt x="14560" y="3332"/>
                      <a:pt x="15626" y="2721"/>
                    </a:cubicBezTo>
                    <a:cubicBezTo>
                      <a:pt x="17412" y="1705"/>
                      <a:pt x="17249" y="731"/>
                      <a:pt x="17045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6617550" y="2003500"/>
                <a:ext cx="18572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40" extrusionOk="0">
                    <a:moveTo>
                      <a:pt x="718" y="1"/>
                    </a:moveTo>
                    <a:cubicBezTo>
                      <a:pt x="653" y="1"/>
                      <a:pt x="591" y="16"/>
                      <a:pt x="530" y="49"/>
                    </a:cubicBezTo>
                    <a:cubicBezTo>
                      <a:pt x="244" y="169"/>
                      <a:pt x="163" y="536"/>
                      <a:pt x="0" y="941"/>
                    </a:cubicBezTo>
                    <a:lnTo>
                      <a:pt x="935" y="1873"/>
                    </a:lnTo>
                    <a:cubicBezTo>
                      <a:pt x="1867" y="2646"/>
                      <a:pt x="3127" y="4065"/>
                      <a:pt x="5195" y="4227"/>
                    </a:cubicBezTo>
                    <a:cubicBezTo>
                      <a:pt x="5337" y="4235"/>
                      <a:pt x="5470" y="4239"/>
                      <a:pt x="5595" y="4239"/>
                    </a:cubicBezTo>
                    <a:cubicBezTo>
                      <a:pt x="7321" y="4239"/>
                      <a:pt x="7428" y="3497"/>
                      <a:pt x="7428" y="3497"/>
                    </a:cubicBezTo>
                    <a:cubicBezTo>
                      <a:pt x="6493" y="3376"/>
                      <a:pt x="5438" y="3091"/>
                      <a:pt x="4221" y="2441"/>
                    </a:cubicBezTo>
                    <a:cubicBezTo>
                      <a:pt x="2104" y="1238"/>
                      <a:pt x="1300" y="1"/>
                      <a:pt x="718" y="1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6638900" y="2038150"/>
                <a:ext cx="131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69" extrusionOk="0">
                    <a:moveTo>
                      <a:pt x="283" y="0"/>
                    </a:moveTo>
                    <a:cubicBezTo>
                      <a:pt x="120" y="0"/>
                      <a:pt x="0" y="124"/>
                      <a:pt x="0" y="286"/>
                    </a:cubicBezTo>
                    <a:cubicBezTo>
                      <a:pt x="0" y="448"/>
                      <a:pt x="120" y="568"/>
                      <a:pt x="283" y="568"/>
                    </a:cubicBezTo>
                    <a:cubicBezTo>
                      <a:pt x="406" y="568"/>
                      <a:pt x="526" y="448"/>
                      <a:pt x="526" y="286"/>
                    </a:cubicBezTo>
                    <a:cubicBezTo>
                      <a:pt x="526" y="124"/>
                      <a:pt x="406" y="0"/>
                      <a:pt x="283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6641100" y="2020375"/>
                <a:ext cx="282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00" extrusionOk="0">
                    <a:moveTo>
                      <a:pt x="957" y="0"/>
                    </a:moveTo>
                    <a:cubicBezTo>
                      <a:pt x="916" y="0"/>
                      <a:pt x="886" y="23"/>
                      <a:pt x="886" y="23"/>
                    </a:cubicBezTo>
                    <a:cubicBezTo>
                      <a:pt x="763" y="429"/>
                      <a:pt x="32" y="874"/>
                      <a:pt x="32" y="874"/>
                    </a:cubicBezTo>
                    <a:cubicBezTo>
                      <a:pt x="1" y="1172"/>
                      <a:pt x="128" y="1200"/>
                      <a:pt x="176" y="1200"/>
                    </a:cubicBezTo>
                    <a:cubicBezTo>
                      <a:pt x="188" y="1200"/>
                      <a:pt x="195" y="1198"/>
                      <a:pt x="195" y="1198"/>
                    </a:cubicBezTo>
                    <a:cubicBezTo>
                      <a:pt x="1006" y="835"/>
                      <a:pt x="1130" y="224"/>
                      <a:pt x="1130" y="224"/>
                    </a:cubicBezTo>
                    <a:cubicBezTo>
                      <a:pt x="1084" y="40"/>
                      <a:pt x="1011" y="0"/>
                      <a:pt x="957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6674350" y="2064525"/>
                <a:ext cx="13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69" extrusionOk="0">
                    <a:moveTo>
                      <a:pt x="244" y="0"/>
                    </a:moveTo>
                    <a:cubicBezTo>
                      <a:pt x="124" y="0"/>
                      <a:pt x="1" y="124"/>
                      <a:pt x="1" y="286"/>
                    </a:cubicBezTo>
                    <a:cubicBezTo>
                      <a:pt x="1" y="448"/>
                      <a:pt x="124" y="569"/>
                      <a:pt x="244" y="569"/>
                    </a:cubicBezTo>
                    <a:cubicBezTo>
                      <a:pt x="407" y="569"/>
                      <a:pt x="530" y="448"/>
                      <a:pt x="530" y="286"/>
                    </a:cubicBezTo>
                    <a:cubicBezTo>
                      <a:pt x="530" y="124"/>
                      <a:pt x="407" y="0"/>
                      <a:pt x="244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6675425" y="2046750"/>
                <a:ext cx="294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241" extrusionOk="0">
                    <a:moveTo>
                      <a:pt x="980" y="0"/>
                    </a:moveTo>
                    <a:cubicBezTo>
                      <a:pt x="931" y="0"/>
                      <a:pt x="893" y="23"/>
                      <a:pt x="893" y="23"/>
                    </a:cubicBezTo>
                    <a:cubicBezTo>
                      <a:pt x="812" y="429"/>
                      <a:pt x="81" y="916"/>
                      <a:pt x="81" y="916"/>
                    </a:cubicBezTo>
                    <a:cubicBezTo>
                      <a:pt x="0" y="1241"/>
                      <a:pt x="244" y="1241"/>
                      <a:pt x="244" y="1241"/>
                    </a:cubicBezTo>
                    <a:cubicBezTo>
                      <a:pt x="1055" y="874"/>
                      <a:pt x="1175" y="224"/>
                      <a:pt x="1175" y="224"/>
                    </a:cubicBezTo>
                    <a:cubicBezTo>
                      <a:pt x="1129" y="40"/>
                      <a:pt x="1044" y="0"/>
                      <a:pt x="980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6711950" y="2089650"/>
                <a:ext cx="152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8" extrusionOk="0">
                    <a:moveTo>
                      <a:pt x="310" y="1"/>
                    </a:moveTo>
                    <a:cubicBezTo>
                      <a:pt x="287" y="1"/>
                      <a:pt x="265" y="4"/>
                      <a:pt x="244" y="12"/>
                    </a:cubicBezTo>
                    <a:cubicBezTo>
                      <a:pt x="81" y="12"/>
                      <a:pt x="0" y="174"/>
                      <a:pt x="39" y="336"/>
                    </a:cubicBezTo>
                    <a:cubicBezTo>
                      <a:pt x="76" y="478"/>
                      <a:pt x="172" y="587"/>
                      <a:pt x="303" y="587"/>
                    </a:cubicBezTo>
                    <a:cubicBezTo>
                      <a:pt x="323" y="587"/>
                      <a:pt x="343" y="585"/>
                      <a:pt x="364" y="580"/>
                    </a:cubicBezTo>
                    <a:cubicBezTo>
                      <a:pt x="487" y="537"/>
                      <a:pt x="607" y="375"/>
                      <a:pt x="568" y="213"/>
                    </a:cubicBezTo>
                    <a:cubicBezTo>
                      <a:pt x="534" y="79"/>
                      <a:pt x="417" y="1"/>
                      <a:pt x="310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6714950" y="2067050"/>
                <a:ext cx="2437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404" extrusionOk="0">
                    <a:moveTo>
                      <a:pt x="749" y="0"/>
                    </a:moveTo>
                    <a:cubicBezTo>
                      <a:pt x="687" y="0"/>
                      <a:pt x="650" y="62"/>
                      <a:pt x="650" y="62"/>
                    </a:cubicBezTo>
                    <a:cubicBezTo>
                      <a:pt x="650" y="468"/>
                      <a:pt x="0" y="1117"/>
                      <a:pt x="0" y="1117"/>
                    </a:cubicBezTo>
                    <a:cubicBezTo>
                      <a:pt x="34" y="1379"/>
                      <a:pt x="172" y="1404"/>
                      <a:pt x="224" y="1404"/>
                    </a:cubicBezTo>
                    <a:cubicBezTo>
                      <a:pt x="236" y="1404"/>
                      <a:pt x="244" y="1403"/>
                      <a:pt x="244" y="1403"/>
                    </a:cubicBezTo>
                    <a:cubicBezTo>
                      <a:pt x="974" y="834"/>
                      <a:pt x="935" y="185"/>
                      <a:pt x="935" y="185"/>
                    </a:cubicBezTo>
                    <a:cubicBezTo>
                      <a:pt x="863" y="40"/>
                      <a:pt x="798" y="0"/>
                      <a:pt x="749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" name="Google Shape;440;p44"/>
          <p:cNvGrpSpPr/>
          <p:nvPr/>
        </p:nvGrpSpPr>
        <p:grpSpPr>
          <a:xfrm>
            <a:off x="6460018" y="1490375"/>
            <a:ext cx="1369500" cy="1369500"/>
            <a:chOff x="6456625" y="1285850"/>
            <a:chExt cx="1369500" cy="1369500"/>
          </a:xfrm>
        </p:grpSpPr>
        <p:sp>
          <p:nvSpPr>
            <p:cNvPr id="441" name="Google Shape;441;p44" descr="Slidesgo" title="image03"/>
            <p:cNvSpPr/>
            <p:nvPr/>
          </p:nvSpPr>
          <p:spPr>
            <a:xfrm>
              <a:off x="6456625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44"/>
            <p:cNvGrpSpPr/>
            <p:nvPr/>
          </p:nvGrpSpPr>
          <p:grpSpPr>
            <a:xfrm>
              <a:off x="6943779" y="1417466"/>
              <a:ext cx="395193" cy="1066805"/>
              <a:chOff x="7263850" y="1901225"/>
              <a:chExt cx="114625" cy="309425"/>
            </a:xfrm>
          </p:grpSpPr>
          <p:sp>
            <p:nvSpPr>
              <p:cNvPr id="443" name="Google Shape;443;p44"/>
              <p:cNvSpPr/>
              <p:nvPr/>
            </p:nvSpPr>
            <p:spPr>
              <a:xfrm>
                <a:off x="7296325" y="1952925"/>
                <a:ext cx="466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530" extrusionOk="0">
                    <a:moveTo>
                      <a:pt x="0" y="0"/>
                    </a:moveTo>
                    <a:lnTo>
                      <a:pt x="0" y="530"/>
                    </a:lnTo>
                    <a:lnTo>
                      <a:pt x="1867" y="53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7277000" y="2037175"/>
                <a:ext cx="842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1257" extrusionOk="0">
                    <a:moveTo>
                      <a:pt x="0" y="0"/>
                    </a:moveTo>
                    <a:lnTo>
                      <a:pt x="0" y="1257"/>
                    </a:lnTo>
                    <a:lnTo>
                      <a:pt x="3370" y="125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7263850" y="1962100"/>
                <a:ext cx="111625" cy="8012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3205" extrusionOk="0">
                    <a:moveTo>
                      <a:pt x="1705" y="0"/>
                    </a:moveTo>
                    <a:cubicBezTo>
                      <a:pt x="1419" y="0"/>
                      <a:pt x="932" y="120"/>
                      <a:pt x="689" y="283"/>
                    </a:cubicBezTo>
                    <a:lnTo>
                      <a:pt x="488" y="406"/>
                    </a:lnTo>
                    <a:cubicBezTo>
                      <a:pt x="202" y="526"/>
                      <a:pt x="1" y="932"/>
                      <a:pt x="1" y="1257"/>
                    </a:cubicBezTo>
                    <a:lnTo>
                      <a:pt x="1" y="2111"/>
                    </a:lnTo>
                    <a:cubicBezTo>
                      <a:pt x="1" y="2393"/>
                      <a:pt x="121" y="2799"/>
                      <a:pt x="283" y="2922"/>
                    </a:cubicBezTo>
                    <a:cubicBezTo>
                      <a:pt x="445" y="3084"/>
                      <a:pt x="851" y="3205"/>
                      <a:pt x="1137" y="3205"/>
                    </a:cubicBezTo>
                    <a:lnTo>
                      <a:pt x="3286" y="3205"/>
                    </a:lnTo>
                    <a:cubicBezTo>
                      <a:pt x="3611" y="3205"/>
                      <a:pt x="4017" y="3084"/>
                      <a:pt x="4179" y="2922"/>
                    </a:cubicBezTo>
                    <a:cubicBezTo>
                      <a:pt x="4341" y="2799"/>
                      <a:pt x="4465" y="2393"/>
                      <a:pt x="4465" y="2111"/>
                    </a:cubicBezTo>
                    <a:lnTo>
                      <a:pt x="4465" y="1257"/>
                    </a:lnTo>
                    <a:cubicBezTo>
                      <a:pt x="4465" y="932"/>
                      <a:pt x="4221" y="526"/>
                      <a:pt x="3978" y="406"/>
                    </a:cubicBezTo>
                    <a:lnTo>
                      <a:pt x="3773" y="283"/>
                    </a:lnTo>
                    <a:cubicBezTo>
                      <a:pt x="3491" y="120"/>
                      <a:pt x="3043" y="0"/>
                      <a:pt x="2760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7264825" y="2063550"/>
                <a:ext cx="109600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5884" extrusionOk="0">
                    <a:moveTo>
                      <a:pt x="1461" y="0"/>
                    </a:moveTo>
                    <a:cubicBezTo>
                      <a:pt x="1056" y="0"/>
                      <a:pt x="569" y="121"/>
                      <a:pt x="367" y="244"/>
                    </a:cubicBezTo>
                    <a:cubicBezTo>
                      <a:pt x="163" y="364"/>
                      <a:pt x="1" y="731"/>
                      <a:pt x="1" y="1056"/>
                    </a:cubicBezTo>
                    <a:lnTo>
                      <a:pt x="1" y="4666"/>
                    </a:lnTo>
                    <a:cubicBezTo>
                      <a:pt x="1" y="4990"/>
                      <a:pt x="163" y="5396"/>
                      <a:pt x="367" y="5558"/>
                    </a:cubicBezTo>
                    <a:cubicBezTo>
                      <a:pt x="569" y="5763"/>
                      <a:pt x="1056" y="5883"/>
                      <a:pt x="1461" y="5883"/>
                    </a:cubicBezTo>
                    <a:lnTo>
                      <a:pt x="2922" y="5883"/>
                    </a:lnTo>
                    <a:cubicBezTo>
                      <a:pt x="3328" y="5883"/>
                      <a:pt x="3815" y="5763"/>
                      <a:pt x="4020" y="5558"/>
                    </a:cubicBezTo>
                    <a:cubicBezTo>
                      <a:pt x="4221" y="5396"/>
                      <a:pt x="4383" y="4990"/>
                      <a:pt x="4383" y="4666"/>
                    </a:cubicBezTo>
                    <a:lnTo>
                      <a:pt x="4383" y="1056"/>
                    </a:lnTo>
                    <a:cubicBezTo>
                      <a:pt x="4383" y="731"/>
                      <a:pt x="4221" y="364"/>
                      <a:pt x="4020" y="244"/>
                    </a:cubicBezTo>
                    <a:cubicBezTo>
                      <a:pt x="3815" y="121"/>
                      <a:pt x="3328" y="0"/>
                      <a:pt x="2922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7287150" y="1925575"/>
                <a:ext cx="649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2598" y="1094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7293225" y="1930600"/>
                <a:ext cx="51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7303375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4"/>
              <p:cNvSpPr/>
              <p:nvPr/>
            </p:nvSpPr>
            <p:spPr>
              <a:xfrm>
                <a:off x="7312550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4"/>
              <p:cNvSpPr/>
              <p:nvPr/>
            </p:nvSpPr>
            <p:spPr>
              <a:xfrm>
                <a:off x="7321650" y="1930600"/>
                <a:ext cx="51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7331775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4"/>
              <p:cNvSpPr/>
              <p:nvPr/>
            </p:nvSpPr>
            <p:spPr>
              <a:xfrm>
                <a:off x="7340950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7303375" y="1901225"/>
                <a:ext cx="31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975" extrusionOk="0">
                    <a:moveTo>
                      <a:pt x="1" y="0"/>
                    </a:moveTo>
                    <a:lnTo>
                      <a:pt x="1" y="974"/>
                    </a:lnTo>
                    <a:lnTo>
                      <a:pt x="1260" y="974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4"/>
              <p:cNvSpPr/>
              <p:nvPr/>
            </p:nvSpPr>
            <p:spPr>
              <a:xfrm>
                <a:off x="7332850" y="1908275"/>
                <a:ext cx="45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586" extrusionOk="0">
                    <a:moveTo>
                      <a:pt x="0" y="1"/>
                    </a:moveTo>
                    <a:lnTo>
                      <a:pt x="0" y="163"/>
                    </a:lnTo>
                    <a:lnTo>
                      <a:pt x="1338" y="163"/>
                    </a:lnTo>
                    <a:cubicBezTo>
                      <a:pt x="1623" y="163"/>
                      <a:pt x="1662" y="325"/>
                      <a:pt x="1662" y="368"/>
                    </a:cubicBezTo>
                    <a:lnTo>
                      <a:pt x="1662" y="1260"/>
                    </a:lnTo>
                    <a:cubicBezTo>
                      <a:pt x="1662" y="1423"/>
                      <a:pt x="1461" y="1423"/>
                      <a:pt x="1419" y="1423"/>
                    </a:cubicBezTo>
                    <a:lnTo>
                      <a:pt x="770" y="1423"/>
                    </a:lnTo>
                    <a:lnTo>
                      <a:pt x="770" y="1585"/>
                    </a:lnTo>
                    <a:lnTo>
                      <a:pt x="1419" y="1585"/>
                    </a:lnTo>
                    <a:cubicBezTo>
                      <a:pt x="1542" y="1585"/>
                      <a:pt x="1825" y="1504"/>
                      <a:pt x="1825" y="1260"/>
                    </a:cubicBezTo>
                    <a:lnTo>
                      <a:pt x="1825" y="368"/>
                    </a:lnTo>
                    <a:lnTo>
                      <a:pt x="1825" y="325"/>
                    </a:lnTo>
                    <a:cubicBezTo>
                      <a:pt x="1786" y="244"/>
                      <a:pt x="1662" y="1"/>
                      <a:pt x="1338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5"/>
          <p:cNvGrpSpPr/>
          <p:nvPr/>
        </p:nvGrpSpPr>
        <p:grpSpPr>
          <a:xfrm>
            <a:off x="2560263" y="1490373"/>
            <a:ext cx="4019925" cy="2904053"/>
            <a:chOff x="2153575" y="934325"/>
            <a:chExt cx="891850" cy="644300"/>
          </a:xfrm>
        </p:grpSpPr>
        <p:sp>
          <p:nvSpPr>
            <p:cNvPr id="461" name="Google Shape;461;p45"/>
            <p:cNvSpPr/>
            <p:nvPr/>
          </p:nvSpPr>
          <p:spPr>
            <a:xfrm>
              <a:off x="2310850" y="934325"/>
              <a:ext cx="577275" cy="400800"/>
            </a:xfrm>
            <a:custGeom>
              <a:avLst/>
              <a:gdLst/>
              <a:ahLst/>
              <a:cxnLst/>
              <a:rect l="l" t="t" r="r" b="b"/>
              <a:pathLst>
                <a:path w="23091" h="16032" extrusionOk="0">
                  <a:moveTo>
                    <a:pt x="11565" y="0"/>
                  </a:moveTo>
                  <a:cubicBezTo>
                    <a:pt x="6737" y="0"/>
                    <a:pt x="1" y="1380"/>
                    <a:pt x="1" y="1380"/>
                  </a:cubicBezTo>
                  <a:cubicBezTo>
                    <a:pt x="1" y="1380"/>
                    <a:pt x="326" y="10389"/>
                    <a:pt x="1056" y="16032"/>
                  </a:cubicBezTo>
                  <a:cubicBezTo>
                    <a:pt x="1381" y="15908"/>
                    <a:pt x="1744" y="15788"/>
                    <a:pt x="2069" y="15707"/>
                  </a:cubicBezTo>
                  <a:cubicBezTo>
                    <a:pt x="1907" y="14285"/>
                    <a:pt x="1705" y="12379"/>
                    <a:pt x="1543" y="9821"/>
                  </a:cubicBezTo>
                  <a:cubicBezTo>
                    <a:pt x="1300" y="6698"/>
                    <a:pt x="1176" y="3734"/>
                    <a:pt x="1137" y="2273"/>
                  </a:cubicBezTo>
                  <a:cubicBezTo>
                    <a:pt x="3085" y="1909"/>
                    <a:pt x="7913" y="1098"/>
                    <a:pt x="11565" y="1098"/>
                  </a:cubicBezTo>
                  <a:cubicBezTo>
                    <a:pt x="15584" y="1098"/>
                    <a:pt x="20129" y="1867"/>
                    <a:pt x="21996" y="2234"/>
                  </a:cubicBezTo>
                  <a:cubicBezTo>
                    <a:pt x="21915" y="3695"/>
                    <a:pt x="21792" y="6698"/>
                    <a:pt x="21548" y="9821"/>
                  </a:cubicBezTo>
                  <a:cubicBezTo>
                    <a:pt x="21386" y="12379"/>
                    <a:pt x="21185" y="14285"/>
                    <a:pt x="21022" y="15707"/>
                  </a:cubicBezTo>
                  <a:cubicBezTo>
                    <a:pt x="21347" y="15788"/>
                    <a:pt x="21710" y="15908"/>
                    <a:pt x="22035" y="16032"/>
                  </a:cubicBezTo>
                  <a:cubicBezTo>
                    <a:pt x="22766" y="10389"/>
                    <a:pt x="23090" y="1380"/>
                    <a:pt x="23090" y="1380"/>
                  </a:cubicBezTo>
                  <a:cubicBezTo>
                    <a:pt x="23090" y="1380"/>
                    <a:pt x="16964" y="0"/>
                    <a:pt x="1156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2387975" y="1459850"/>
              <a:ext cx="423050" cy="118775"/>
            </a:xfrm>
            <a:custGeom>
              <a:avLst/>
              <a:gdLst/>
              <a:ahLst/>
              <a:cxnLst/>
              <a:rect l="l" t="t" r="r" b="b"/>
              <a:pathLst>
                <a:path w="16922" h="4751" extrusionOk="0">
                  <a:moveTo>
                    <a:pt x="1299" y="1"/>
                  </a:moveTo>
                  <a:cubicBezTo>
                    <a:pt x="851" y="124"/>
                    <a:pt x="445" y="244"/>
                    <a:pt x="0" y="368"/>
                  </a:cubicBezTo>
                  <a:cubicBezTo>
                    <a:pt x="2679" y="2517"/>
                    <a:pt x="8480" y="4750"/>
                    <a:pt x="8480" y="4750"/>
                  </a:cubicBezTo>
                  <a:cubicBezTo>
                    <a:pt x="8480" y="4750"/>
                    <a:pt x="14204" y="2517"/>
                    <a:pt x="16921" y="407"/>
                  </a:cubicBezTo>
                  <a:cubicBezTo>
                    <a:pt x="16476" y="244"/>
                    <a:pt x="16070" y="124"/>
                    <a:pt x="15622" y="1"/>
                  </a:cubicBezTo>
                  <a:cubicBezTo>
                    <a:pt x="13798" y="1260"/>
                    <a:pt x="10795" y="2679"/>
                    <a:pt x="8480" y="3614"/>
                  </a:cubicBezTo>
                  <a:cubicBezTo>
                    <a:pt x="6126" y="2679"/>
                    <a:pt x="3123" y="1260"/>
                    <a:pt x="1299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2346325" y="968825"/>
              <a:ext cx="506325" cy="356175"/>
            </a:xfrm>
            <a:custGeom>
              <a:avLst/>
              <a:gdLst/>
              <a:ahLst/>
              <a:cxnLst/>
              <a:rect l="l" t="t" r="r" b="b"/>
              <a:pathLst>
                <a:path w="20253" h="14247" extrusionOk="0">
                  <a:moveTo>
                    <a:pt x="10146" y="0"/>
                  </a:moveTo>
                  <a:cubicBezTo>
                    <a:pt x="6779" y="0"/>
                    <a:pt x="2436" y="692"/>
                    <a:pt x="124" y="1137"/>
                  </a:cubicBezTo>
                  <a:lnTo>
                    <a:pt x="1" y="1137"/>
                  </a:lnTo>
                  <a:lnTo>
                    <a:pt x="43" y="1260"/>
                  </a:lnTo>
                  <a:cubicBezTo>
                    <a:pt x="82" y="3003"/>
                    <a:pt x="244" y="5643"/>
                    <a:pt x="406" y="8402"/>
                  </a:cubicBezTo>
                  <a:cubicBezTo>
                    <a:pt x="611" y="10957"/>
                    <a:pt x="773" y="12824"/>
                    <a:pt x="975" y="14204"/>
                  </a:cubicBezTo>
                  <a:cubicBezTo>
                    <a:pt x="1056" y="14204"/>
                    <a:pt x="1137" y="14165"/>
                    <a:pt x="1218" y="14165"/>
                  </a:cubicBezTo>
                  <a:cubicBezTo>
                    <a:pt x="1056" y="12743"/>
                    <a:pt x="855" y="10918"/>
                    <a:pt x="692" y="8402"/>
                  </a:cubicBezTo>
                  <a:cubicBezTo>
                    <a:pt x="488" y="5682"/>
                    <a:pt x="368" y="3084"/>
                    <a:pt x="286" y="1380"/>
                  </a:cubicBezTo>
                  <a:cubicBezTo>
                    <a:pt x="2598" y="935"/>
                    <a:pt x="6861" y="286"/>
                    <a:pt x="10146" y="286"/>
                  </a:cubicBezTo>
                  <a:cubicBezTo>
                    <a:pt x="13759" y="286"/>
                    <a:pt x="17818" y="935"/>
                    <a:pt x="19967" y="1341"/>
                  </a:cubicBezTo>
                  <a:cubicBezTo>
                    <a:pt x="19886" y="3084"/>
                    <a:pt x="19766" y="5682"/>
                    <a:pt x="19561" y="8402"/>
                  </a:cubicBezTo>
                  <a:cubicBezTo>
                    <a:pt x="19399" y="10918"/>
                    <a:pt x="19197" y="12785"/>
                    <a:pt x="19035" y="14165"/>
                  </a:cubicBezTo>
                  <a:cubicBezTo>
                    <a:pt x="19116" y="14165"/>
                    <a:pt x="19197" y="14204"/>
                    <a:pt x="19318" y="14246"/>
                  </a:cubicBezTo>
                  <a:cubicBezTo>
                    <a:pt x="19480" y="12824"/>
                    <a:pt x="19642" y="10957"/>
                    <a:pt x="19847" y="8441"/>
                  </a:cubicBezTo>
                  <a:cubicBezTo>
                    <a:pt x="20048" y="5643"/>
                    <a:pt x="20171" y="3003"/>
                    <a:pt x="20253" y="1260"/>
                  </a:cubicBezTo>
                  <a:lnTo>
                    <a:pt x="20253" y="1137"/>
                  </a:lnTo>
                  <a:lnTo>
                    <a:pt x="20129" y="1098"/>
                  </a:lnTo>
                  <a:cubicBezTo>
                    <a:pt x="17980" y="692"/>
                    <a:pt x="13841" y="0"/>
                    <a:pt x="10146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2430575" y="1454825"/>
              <a:ext cx="337825" cy="87275"/>
            </a:xfrm>
            <a:custGeom>
              <a:avLst/>
              <a:gdLst/>
              <a:ahLst/>
              <a:cxnLst/>
              <a:rect l="l" t="t" r="r" b="b"/>
              <a:pathLst>
                <a:path w="13513" h="3491" extrusionOk="0">
                  <a:moveTo>
                    <a:pt x="325" y="0"/>
                  </a:moveTo>
                  <a:cubicBezTo>
                    <a:pt x="202" y="39"/>
                    <a:pt x="82" y="82"/>
                    <a:pt x="1" y="82"/>
                  </a:cubicBezTo>
                  <a:cubicBezTo>
                    <a:pt x="1663" y="1176"/>
                    <a:pt x="4341" y="2474"/>
                    <a:pt x="6695" y="3448"/>
                  </a:cubicBezTo>
                  <a:lnTo>
                    <a:pt x="6776" y="3490"/>
                  </a:lnTo>
                  <a:lnTo>
                    <a:pt x="6818" y="3448"/>
                  </a:lnTo>
                  <a:cubicBezTo>
                    <a:pt x="9211" y="2474"/>
                    <a:pt x="11850" y="1218"/>
                    <a:pt x="13513" y="121"/>
                  </a:cubicBezTo>
                  <a:cubicBezTo>
                    <a:pt x="13393" y="82"/>
                    <a:pt x="13311" y="39"/>
                    <a:pt x="13188" y="0"/>
                  </a:cubicBezTo>
                  <a:cubicBezTo>
                    <a:pt x="11526" y="1056"/>
                    <a:pt x="9049" y="2273"/>
                    <a:pt x="6776" y="3166"/>
                  </a:cubicBezTo>
                  <a:cubicBezTo>
                    <a:pt x="4465" y="2273"/>
                    <a:pt x="1987" y="1056"/>
                    <a:pt x="325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2900275" y="1314825"/>
              <a:ext cx="145150" cy="178575"/>
            </a:xfrm>
            <a:custGeom>
              <a:avLst/>
              <a:gdLst/>
              <a:ahLst/>
              <a:cxnLst/>
              <a:rect l="l" t="t" r="r" b="b"/>
              <a:pathLst>
                <a:path w="5806" h="7143" extrusionOk="0">
                  <a:moveTo>
                    <a:pt x="0" y="0"/>
                  </a:moveTo>
                  <a:lnTo>
                    <a:pt x="0" y="0"/>
                  </a:lnTo>
                  <a:cubicBezTo>
                    <a:pt x="650" y="731"/>
                    <a:pt x="1299" y="1461"/>
                    <a:pt x="1867" y="2231"/>
                  </a:cubicBezTo>
                  <a:lnTo>
                    <a:pt x="124" y="5600"/>
                  </a:lnTo>
                  <a:cubicBezTo>
                    <a:pt x="1260" y="6169"/>
                    <a:pt x="1747" y="6370"/>
                    <a:pt x="2721" y="7143"/>
                  </a:cubicBezTo>
                  <a:cubicBezTo>
                    <a:pt x="2964" y="6289"/>
                    <a:pt x="3166" y="5396"/>
                    <a:pt x="3328" y="4545"/>
                  </a:cubicBezTo>
                  <a:cubicBezTo>
                    <a:pt x="4140" y="4016"/>
                    <a:pt x="4951" y="3571"/>
                    <a:pt x="5805" y="3123"/>
                  </a:cubicBezTo>
                  <a:cubicBezTo>
                    <a:pt x="3815" y="1623"/>
                    <a:pt x="2234" y="893"/>
                    <a:pt x="0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153575" y="1316850"/>
              <a:ext cx="144075" cy="178575"/>
            </a:xfrm>
            <a:custGeom>
              <a:avLst/>
              <a:gdLst/>
              <a:ahLst/>
              <a:cxnLst/>
              <a:rect l="l" t="t" r="r" b="b"/>
              <a:pathLst>
                <a:path w="5763" h="7143" extrusionOk="0">
                  <a:moveTo>
                    <a:pt x="5763" y="0"/>
                  </a:moveTo>
                  <a:cubicBezTo>
                    <a:pt x="3532" y="932"/>
                    <a:pt x="1990" y="1624"/>
                    <a:pt x="0" y="3124"/>
                  </a:cubicBezTo>
                  <a:cubicBezTo>
                    <a:pt x="854" y="3572"/>
                    <a:pt x="1666" y="4059"/>
                    <a:pt x="2477" y="4545"/>
                  </a:cubicBezTo>
                  <a:cubicBezTo>
                    <a:pt x="2640" y="5438"/>
                    <a:pt x="2841" y="6289"/>
                    <a:pt x="3084" y="7143"/>
                  </a:cubicBezTo>
                  <a:cubicBezTo>
                    <a:pt x="4058" y="6370"/>
                    <a:pt x="4506" y="6208"/>
                    <a:pt x="5643" y="5601"/>
                  </a:cubicBezTo>
                  <a:lnTo>
                    <a:pt x="3896" y="2231"/>
                  </a:lnTo>
                  <a:cubicBezTo>
                    <a:pt x="4464" y="1461"/>
                    <a:pt x="5113" y="731"/>
                    <a:pt x="576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2267200" y="1301600"/>
              <a:ext cx="663525" cy="184650"/>
            </a:xfrm>
            <a:custGeom>
              <a:avLst/>
              <a:gdLst/>
              <a:ahLst/>
              <a:cxnLst/>
              <a:rect l="l" t="t" r="r" b="b"/>
              <a:pathLst>
                <a:path w="26541" h="7386" extrusionOk="0">
                  <a:moveTo>
                    <a:pt x="13272" y="0"/>
                  </a:moveTo>
                  <a:cubicBezTo>
                    <a:pt x="8727" y="0"/>
                    <a:pt x="4182" y="893"/>
                    <a:pt x="0" y="2841"/>
                  </a:cubicBezTo>
                  <a:lnTo>
                    <a:pt x="2153" y="7386"/>
                  </a:lnTo>
                  <a:cubicBezTo>
                    <a:pt x="5562" y="5805"/>
                    <a:pt x="9415" y="5032"/>
                    <a:pt x="13272" y="5032"/>
                  </a:cubicBezTo>
                  <a:cubicBezTo>
                    <a:pt x="17126" y="5032"/>
                    <a:pt x="20983" y="5805"/>
                    <a:pt x="24391" y="7386"/>
                  </a:cubicBezTo>
                  <a:lnTo>
                    <a:pt x="26541" y="2841"/>
                  </a:lnTo>
                  <a:cubicBezTo>
                    <a:pt x="22362" y="893"/>
                    <a:pt x="17817" y="0"/>
                    <a:pt x="13272" y="0"/>
                  </a:cubicBezTo>
                  <a:close/>
                </a:path>
              </a:pathLst>
            </a:custGeom>
            <a:solidFill>
              <a:srgbClr val="6A3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2502575" y="1110850"/>
              <a:ext cx="215100" cy="199925"/>
            </a:xfrm>
            <a:custGeom>
              <a:avLst/>
              <a:gdLst/>
              <a:ahLst/>
              <a:cxnLst/>
              <a:rect l="l" t="t" r="r" b="b"/>
              <a:pathLst>
                <a:path w="8604" h="7997" extrusionOk="0">
                  <a:moveTo>
                    <a:pt x="1542" y="4750"/>
                  </a:moveTo>
                  <a:cubicBezTo>
                    <a:pt x="1867" y="4750"/>
                    <a:pt x="2153" y="4831"/>
                    <a:pt x="2396" y="4952"/>
                  </a:cubicBezTo>
                  <a:lnTo>
                    <a:pt x="2516" y="4870"/>
                  </a:lnTo>
                  <a:lnTo>
                    <a:pt x="2516" y="4870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cubicBezTo>
                    <a:pt x="2516" y="4789"/>
                    <a:pt x="2559" y="4789"/>
                    <a:pt x="2559" y="4789"/>
                  </a:cubicBezTo>
                  <a:lnTo>
                    <a:pt x="2559" y="4789"/>
                  </a:lnTo>
                  <a:cubicBezTo>
                    <a:pt x="2597" y="4750"/>
                    <a:pt x="2640" y="4708"/>
                    <a:pt x="2679" y="4627"/>
                  </a:cubicBezTo>
                  <a:lnTo>
                    <a:pt x="2640" y="4627"/>
                  </a:lnTo>
                  <a:cubicBezTo>
                    <a:pt x="2640" y="4588"/>
                    <a:pt x="2679" y="4588"/>
                    <a:pt x="2679" y="4588"/>
                  </a:cubicBezTo>
                  <a:lnTo>
                    <a:pt x="2760" y="4465"/>
                  </a:lnTo>
                  <a:lnTo>
                    <a:pt x="2760" y="4465"/>
                  </a:lnTo>
                  <a:cubicBezTo>
                    <a:pt x="2640" y="4263"/>
                    <a:pt x="2435" y="3978"/>
                    <a:pt x="2354" y="3776"/>
                  </a:cubicBezTo>
                  <a:cubicBezTo>
                    <a:pt x="2315" y="3734"/>
                    <a:pt x="2315" y="3653"/>
                    <a:pt x="2273" y="3572"/>
                  </a:cubicBezTo>
                  <a:cubicBezTo>
                    <a:pt x="2192" y="3533"/>
                    <a:pt x="2110" y="3491"/>
                    <a:pt x="2110" y="3452"/>
                  </a:cubicBezTo>
                  <a:cubicBezTo>
                    <a:pt x="2110" y="3452"/>
                    <a:pt x="2072" y="3491"/>
                    <a:pt x="2072" y="3452"/>
                  </a:cubicBezTo>
                  <a:cubicBezTo>
                    <a:pt x="2072" y="3452"/>
                    <a:pt x="2029" y="3410"/>
                    <a:pt x="2072" y="3410"/>
                  </a:cubicBezTo>
                  <a:cubicBezTo>
                    <a:pt x="2029" y="3410"/>
                    <a:pt x="1990" y="3371"/>
                    <a:pt x="1948" y="3371"/>
                  </a:cubicBezTo>
                  <a:lnTo>
                    <a:pt x="1948" y="3247"/>
                  </a:lnTo>
                  <a:cubicBezTo>
                    <a:pt x="1990" y="3127"/>
                    <a:pt x="2029" y="2884"/>
                    <a:pt x="2029" y="2884"/>
                  </a:cubicBezTo>
                  <a:cubicBezTo>
                    <a:pt x="2029" y="2884"/>
                    <a:pt x="1909" y="2802"/>
                    <a:pt x="1828" y="2760"/>
                  </a:cubicBezTo>
                  <a:cubicBezTo>
                    <a:pt x="1786" y="2721"/>
                    <a:pt x="1705" y="2517"/>
                    <a:pt x="1705" y="2517"/>
                  </a:cubicBezTo>
                  <a:cubicBezTo>
                    <a:pt x="1666" y="2517"/>
                    <a:pt x="1542" y="2559"/>
                    <a:pt x="1585" y="2436"/>
                  </a:cubicBezTo>
                  <a:cubicBezTo>
                    <a:pt x="1624" y="2315"/>
                    <a:pt x="1747" y="1910"/>
                    <a:pt x="1828" y="1828"/>
                  </a:cubicBezTo>
                  <a:cubicBezTo>
                    <a:pt x="1867" y="1747"/>
                    <a:pt x="1909" y="1705"/>
                    <a:pt x="1948" y="1705"/>
                  </a:cubicBezTo>
                  <a:cubicBezTo>
                    <a:pt x="1990" y="1666"/>
                    <a:pt x="1990" y="1624"/>
                    <a:pt x="2072" y="1504"/>
                  </a:cubicBezTo>
                  <a:cubicBezTo>
                    <a:pt x="2110" y="1423"/>
                    <a:pt x="2234" y="1056"/>
                    <a:pt x="2396" y="936"/>
                  </a:cubicBezTo>
                  <a:cubicBezTo>
                    <a:pt x="2559" y="812"/>
                    <a:pt x="2640" y="854"/>
                    <a:pt x="2679" y="854"/>
                  </a:cubicBezTo>
                  <a:cubicBezTo>
                    <a:pt x="2760" y="812"/>
                    <a:pt x="2883" y="773"/>
                    <a:pt x="3003" y="812"/>
                  </a:cubicBezTo>
                  <a:cubicBezTo>
                    <a:pt x="3127" y="854"/>
                    <a:pt x="3208" y="936"/>
                    <a:pt x="3208" y="936"/>
                  </a:cubicBezTo>
                  <a:cubicBezTo>
                    <a:pt x="3208" y="936"/>
                    <a:pt x="3451" y="812"/>
                    <a:pt x="3532" y="812"/>
                  </a:cubicBezTo>
                  <a:cubicBezTo>
                    <a:pt x="3614" y="812"/>
                    <a:pt x="3653" y="812"/>
                    <a:pt x="3695" y="773"/>
                  </a:cubicBezTo>
                  <a:lnTo>
                    <a:pt x="3734" y="731"/>
                  </a:lnTo>
                  <a:cubicBezTo>
                    <a:pt x="3734" y="731"/>
                    <a:pt x="3614" y="611"/>
                    <a:pt x="3571" y="488"/>
                  </a:cubicBezTo>
                  <a:cubicBezTo>
                    <a:pt x="3571" y="406"/>
                    <a:pt x="3532" y="325"/>
                    <a:pt x="3571" y="286"/>
                  </a:cubicBezTo>
                  <a:cubicBezTo>
                    <a:pt x="3571" y="244"/>
                    <a:pt x="3614" y="205"/>
                    <a:pt x="3614" y="205"/>
                  </a:cubicBezTo>
                  <a:cubicBezTo>
                    <a:pt x="3614" y="205"/>
                    <a:pt x="3532" y="82"/>
                    <a:pt x="3571" y="82"/>
                  </a:cubicBezTo>
                  <a:cubicBezTo>
                    <a:pt x="3614" y="43"/>
                    <a:pt x="4058" y="1"/>
                    <a:pt x="4263" y="1"/>
                  </a:cubicBezTo>
                  <a:cubicBezTo>
                    <a:pt x="4464" y="43"/>
                    <a:pt x="4669" y="205"/>
                    <a:pt x="4750" y="286"/>
                  </a:cubicBezTo>
                  <a:lnTo>
                    <a:pt x="4870" y="650"/>
                  </a:lnTo>
                  <a:cubicBezTo>
                    <a:pt x="4870" y="692"/>
                    <a:pt x="4669" y="731"/>
                    <a:pt x="4669" y="731"/>
                  </a:cubicBezTo>
                  <a:cubicBezTo>
                    <a:pt x="4669" y="731"/>
                    <a:pt x="4669" y="773"/>
                    <a:pt x="4627" y="812"/>
                  </a:cubicBezTo>
                  <a:cubicBezTo>
                    <a:pt x="4588" y="854"/>
                    <a:pt x="4588" y="893"/>
                    <a:pt x="4588" y="893"/>
                  </a:cubicBezTo>
                  <a:cubicBezTo>
                    <a:pt x="4588" y="893"/>
                    <a:pt x="4669" y="975"/>
                    <a:pt x="4627" y="1017"/>
                  </a:cubicBezTo>
                  <a:lnTo>
                    <a:pt x="4545" y="1017"/>
                  </a:lnTo>
                  <a:cubicBezTo>
                    <a:pt x="4545" y="1017"/>
                    <a:pt x="4545" y="1056"/>
                    <a:pt x="4506" y="1056"/>
                  </a:cubicBezTo>
                  <a:lnTo>
                    <a:pt x="4464" y="1056"/>
                  </a:lnTo>
                  <a:lnTo>
                    <a:pt x="4464" y="1137"/>
                  </a:lnTo>
                  <a:lnTo>
                    <a:pt x="4425" y="1137"/>
                  </a:lnTo>
                  <a:cubicBezTo>
                    <a:pt x="4425" y="1179"/>
                    <a:pt x="4464" y="1179"/>
                    <a:pt x="4425" y="1218"/>
                  </a:cubicBezTo>
                  <a:cubicBezTo>
                    <a:pt x="4425" y="1260"/>
                    <a:pt x="4383" y="1260"/>
                    <a:pt x="4383" y="1260"/>
                  </a:cubicBezTo>
                  <a:cubicBezTo>
                    <a:pt x="4383" y="1260"/>
                    <a:pt x="4425" y="1341"/>
                    <a:pt x="4464" y="1380"/>
                  </a:cubicBezTo>
                  <a:cubicBezTo>
                    <a:pt x="4464" y="1423"/>
                    <a:pt x="4464" y="1462"/>
                    <a:pt x="4506" y="1504"/>
                  </a:cubicBezTo>
                  <a:cubicBezTo>
                    <a:pt x="4545" y="1543"/>
                    <a:pt x="4627" y="1585"/>
                    <a:pt x="4588" y="1624"/>
                  </a:cubicBezTo>
                  <a:cubicBezTo>
                    <a:pt x="4588" y="1624"/>
                    <a:pt x="4789" y="1867"/>
                    <a:pt x="4912" y="1949"/>
                  </a:cubicBezTo>
                  <a:cubicBezTo>
                    <a:pt x="5032" y="2030"/>
                    <a:pt x="5075" y="2072"/>
                    <a:pt x="5237" y="2234"/>
                  </a:cubicBezTo>
                  <a:cubicBezTo>
                    <a:pt x="5357" y="2397"/>
                    <a:pt x="5601" y="2640"/>
                    <a:pt x="5601" y="2640"/>
                  </a:cubicBezTo>
                  <a:cubicBezTo>
                    <a:pt x="5601" y="2640"/>
                    <a:pt x="5643" y="2640"/>
                    <a:pt x="5643" y="2679"/>
                  </a:cubicBezTo>
                  <a:cubicBezTo>
                    <a:pt x="5682" y="2679"/>
                    <a:pt x="5763" y="2760"/>
                    <a:pt x="5763" y="2760"/>
                  </a:cubicBezTo>
                  <a:cubicBezTo>
                    <a:pt x="5763" y="2760"/>
                    <a:pt x="5925" y="2841"/>
                    <a:pt x="5967" y="2884"/>
                  </a:cubicBezTo>
                  <a:cubicBezTo>
                    <a:pt x="6049" y="2884"/>
                    <a:pt x="6169" y="2884"/>
                    <a:pt x="6130" y="2965"/>
                  </a:cubicBezTo>
                  <a:lnTo>
                    <a:pt x="6130" y="3085"/>
                  </a:lnTo>
                  <a:cubicBezTo>
                    <a:pt x="6169" y="3085"/>
                    <a:pt x="6169" y="3166"/>
                    <a:pt x="6169" y="3166"/>
                  </a:cubicBezTo>
                  <a:lnTo>
                    <a:pt x="6169" y="3166"/>
                  </a:lnTo>
                  <a:cubicBezTo>
                    <a:pt x="6169" y="3166"/>
                    <a:pt x="6169" y="3208"/>
                    <a:pt x="6130" y="3208"/>
                  </a:cubicBezTo>
                  <a:lnTo>
                    <a:pt x="6169" y="3208"/>
                  </a:lnTo>
                  <a:lnTo>
                    <a:pt x="6169" y="3247"/>
                  </a:lnTo>
                  <a:lnTo>
                    <a:pt x="6211" y="3247"/>
                  </a:lnTo>
                  <a:cubicBezTo>
                    <a:pt x="6211" y="3289"/>
                    <a:pt x="6250" y="3289"/>
                    <a:pt x="6250" y="3289"/>
                  </a:cubicBezTo>
                  <a:lnTo>
                    <a:pt x="6250" y="3289"/>
                  </a:lnTo>
                  <a:cubicBezTo>
                    <a:pt x="6331" y="3328"/>
                    <a:pt x="6412" y="3328"/>
                    <a:pt x="6412" y="3491"/>
                  </a:cubicBezTo>
                  <a:cubicBezTo>
                    <a:pt x="6454" y="3533"/>
                    <a:pt x="6412" y="3572"/>
                    <a:pt x="6373" y="3533"/>
                  </a:cubicBezTo>
                  <a:lnTo>
                    <a:pt x="6373" y="3533"/>
                  </a:lnTo>
                  <a:cubicBezTo>
                    <a:pt x="6331" y="3695"/>
                    <a:pt x="6250" y="3858"/>
                    <a:pt x="6130" y="3939"/>
                  </a:cubicBezTo>
                  <a:cubicBezTo>
                    <a:pt x="6130" y="4101"/>
                    <a:pt x="6169" y="4221"/>
                    <a:pt x="6250" y="4426"/>
                  </a:cubicBezTo>
                  <a:lnTo>
                    <a:pt x="6250" y="4426"/>
                  </a:lnTo>
                  <a:lnTo>
                    <a:pt x="6292" y="4426"/>
                  </a:lnTo>
                  <a:lnTo>
                    <a:pt x="6292" y="4465"/>
                  </a:lnTo>
                  <a:lnTo>
                    <a:pt x="6292" y="4507"/>
                  </a:lnTo>
                  <a:lnTo>
                    <a:pt x="6292" y="4465"/>
                  </a:lnTo>
                  <a:lnTo>
                    <a:pt x="6331" y="4546"/>
                  </a:lnTo>
                  <a:lnTo>
                    <a:pt x="6331" y="4546"/>
                  </a:lnTo>
                  <a:cubicBezTo>
                    <a:pt x="6373" y="4588"/>
                    <a:pt x="6373" y="4627"/>
                    <a:pt x="6373" y="4627"/>
                  </a:cubicBezTo>
                  <a:lnTo>
                    <a:pt x="6373" y="4627"/>
                  </a:lnTo>
                  <a:lnTo>
                    <a:pt x="6412" y="4627"/>
                  </a:lnTo>
                  <a:lnTo>
                    <a:pt x="6412" y="4588"/>
                  </a:lnTo>
                  <a:lnTo>
                    <a:pt x="6373" y="4546"/>
                  </a:lnTo>
                  <a:lnTo>
                    <a:pt x="6412" y="4546"/>
                  </a:lnTo>
                  <a:lnTo>
                    <a:pt x="6412" y="4588"/>
                  </a:lnTo>
                  <a:lnTo>
                    <a:pt x="6412" y="4627"/>
                  </a:lnTo>
                  <a:lnTo>
                    <a:pt x="6373" y="4669"/>
                  </a:lnTo>
                  <a:lnTo>
                    <a:pt x="6454" y="4789"/>
                  </a:lnTo>
                  <a:cubicBezTo>
                    <a:pt x="6574" y="4750"/>
                    <a:pt x="6698" y="4708"/>
                    <a:pt x="6860" y="4708"/>
                  </a:cubicBezTo>
                  <a:cubicBezTo>
                    <a:pt x="7753" y="4669"/>
                    <a:pt x="8565" y="5400"/>
                    <a:pt x="8565" y="6292"/>
                  </a:cubicBezTo>
                  <a:cubicBezTo>
                    <a:pt x="8604" y="7185"/>
                    <a:pt x="7834" y="7916"/>
                    <a:pt x="6941" y="7955"/>
                  </a:cubicBezTo>
                  <a:cubicBezTo>
                    <a:pt x="6049" y="7997"/>
                    <a:pt x="5276" y="7266"/>
                    <a:pt x="5237" y="6374"/>
                  </a:cubicBezTo>
                  <a:cubicBezTo>
                    <a:pt x="5195" y="5763"/>
                    <a:pt x="5519" y="5237"/>
                    <a:pt x="6049" y="4952"/>
                  </a:cubicBezTo>
                  <a:cubicBezTo>
                    <a:pt x="6006" y="4952"/>
                    <a:pt x="6006" y="4952"/>
                    <a:pt x="6006" y="4913"/>
                  </a:cubicBez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cubicBezTo>
                    <a:pt x="6006" y="4870"/>
                    <a:pt x="5967" y="4870"/>
                    <a:pt x="6006" y="4870"/>
                  </a:cubicBezTo>
                  <a:lnTo>
                    <a:pt x="6006" y="4870"/>
                  </a:lnTo>
                  <a:lnTo>
                    <a:pt x="6006" y="4870"/>
                  </a:lnTo>
                  <a:cubicBezTo>
                    <a:pt x="5967" y="4870"/>
                    <a:pt x="5967" y="4831"/>
                    <a:pt x="5967" y="4831"/>
                  </a:cubicBezTo>
                  <a:lnTo>
                    <a:pt x="5967" y="4831"/>
                  </a:lnTo>
                  <a:lnTo>
                    <a:pt x="5967" y="4831"/>
                  </a:lnTo>
                  <a:lnTo>
                    <a:pt x="5967" y="4789"/>
                  </a:lnTo>
                  <a:lnTo>
                    <a:pt x="5967" y="4789"/>
                  </a:lnTo>
                  <a:lnTo>
                    <a:pt x="5967" y="4789"/>
                  </a:lnTo>
                  <a:cubicBezTo>
                    <a:pt x="5925" y="4789"/>
                    <a:pt x="5925" y="4750"/>
                    <a:pt x="5925" y="4750"/>
                  </a:cubicBezTo>
                  <a:lnTo>
                    <a:pt x="5925" y="4750"/>
                  </a:lnTo>
                  <a:cubicBezTo>
                    <a:pt x="5886" y="4750"/>
                    <a:pt x="5886" y="4708"/>
                    <a:pt x="5925" y="4669"/>
                  </a:cubicBezTo>
                  <a:cubicBezTo>
                    <a:pt x="5886" y="4627"/>
                    <a:pt x="5886" y="4588"/>
                    <a:pt x="5886" y="4546"/>
                  </a:cubicBezTo>
                  <a:lnTo>
                    <a:pt x="5886" y="4546"/>
                  </a:lnTo>
                  <a:lnTo>
                    <a:pt x="5886" y="4546"/>
                  </a:lnTo>
                  <a:lnTo>
                    <a:pt x="5844" y="4546"/>
                  </a:lnTo>
                  <a:lnTo>
                    <a:pt x="5844" y="4507"/>
                  </a:lnTo>
                  <a:lnTo>
                    <a:pt x="5844" y="4507"/>
                  </a:lnTo>
                  <a:lnTo>
                    <a:pt x="5844" y="4465"/>
                  </a:lnTo>
                  <a:lnTo>
                    <a:pt x="5805" y="4465"/>
                  </a:lnTo>
                  <a:lnTo>
                    <a:pt x="4750" y="5562"/>
                  </a:lnTo>
                  <a:lnTo>
                    <a:pt x="4750" y="5682"/>
                  </a:lnTo>
                  <a:cubicBezTo>
                    <a:pt x="4708" y="5724"/>
                    <a:pt x="4669" y="5724"/>
                    <a:pt x="4588" y="5763"/>
                  </a:cubicBezTo>
                  <a:lnTo>
                    <a:pt x="4101" y="6250"/>
                  </a:lnTo>
                  <a:lnTo>
                    <a:pt x="4058" y="6250"/>
                  </a:lnTo>
                  <a:lnTo>
                    <a:pt x="4101" y="6292"/>
                  </a:lnTo>
                  <a:lnTo>
                    <a:pt x="4101" y="6292"/>
                  </a:lnTo>
                  <a:lnTo>
                    <a:pt x="4140" y="6292"/>
                  </a:lnTo>
                  <a:lnTo>
                    <a:pt x="4101" y="6292"/>
                  </a:lnTo>
                  <a:lnTo>
                    <a:pt x="4101" y="6331"/>
                  </a:lnTo>
                  <a:lnTo>
                    <a:pt x="4140" y="6331"/>
                  </a:lnTo>
                  <a:lnTo>
                    <a:pt x="4140" y="6331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94"/>
                  </a:lnTo>
                  <a:lnTo>
                    <a:pt x="4101" y="6494"/>
                  </a:lnTo>
                  <a:lnTo>
                    <a:pt x="4140" y="6536"/>
                  </a:lnTo>
                  <a:lnTo>
                    <a:pt x="4140" y="6536"/>
                  </a:lnTo>
                  <a:lnTo>
                    <a:pt x="4101" y="6536"/>
                  </a:lnTo>
                  <a:lnTo>
                    <a:pt x="4101" y="6575"/>
                  </a:lnTo>
                  <a:lnTo>
                    <a:pt x="4140" y="6575"/>
                  </a:lnTo>
                  <a:lnTo>
                    <a:pt x="4140" y="6575"/>
                  </a:lnTo>
                  <a:lnTo>
                    <a:pt x="4101" y="6575"/>
                  </a:lnTo>
                  <a:lnTo>
                    <a:pt x="4101" y="6617"/>
                  </a:lnTo>
                  <a:lnTo>
                    <a:pt x="4101" y="6617"/>
                  </a:lnTo>
                  <a:lnTo>
                    <a:pt x="4101" y="6656"/>
                  </a:lnTo>
                  <a:lnTo>
                    <a:pt x="4058" y="6656"/>
                  </a:lnTo>
                  <a:lnTo>
                    <a:pt x="4058" y="6656"/>
                  </a:lnTo>
                  <a:lnTo>
                    <a:pt x="4058" y="6698"/>
                  </a:lnTo>
                  <a:lnTo>
                    <a:pt x="4058" y="6698"/>
                  </a:lnTo>
                  <a:lnTo>
                    <a:pt x="4019" y="6698"/>
                  </a:lnTo>
                  <a:lnTo>
                    <a:pt x="4019" y="6698"/>
                  </a:lnTo>
                  <a:lnTo>
                    <a:pt x="4019" y="6737"/>
                  </a:lnTo>
                  <a:lnTo>
                    <a:pt x="4019" y="6737"/>
                  </a:lnTo>
                  <a:lnTo>
                    <a:pt x="3977" y="6737"/>
                  </a:lnTo>
                  <a:lnTo>
                    <a:pt x="3977" y="6737"/>
                  </a:lnTo>
                  <a:lnTo>
                    <a:pt x="3977" y="6779"/>
                  </a:lnTo>
                  <a:lnTo>
                    <a:pt x="3977" y="6779"/>
                  </a:lnTo>
                  <a:lnTo>
                    <a:pt x="3938" y="6779"/>
                  </a:lnTo>
                  <a:lnTo>
                    <a:pt x="3938" y="6779"/>
                  </a:lnTo>
                  <a:lnTo>
                    <a:pt x="3938" y="6818"/>
                  </a:lnTo>
                  <a:lnTo>
                    <a:pt x="3938" y="6818"/>
                  </a:lnTo>
                  <a:lnTo>
                    <a:pt x="3896" y="6779"/>
                  </a:lnTo>
                  <a:lnTo>
                    <a:pt x="3857" y="6779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15" y="6818"/>
                  </a:lnTo>
                  <a:lnTo>
                    <a:pt x="3815" y="6818"/>
                  </a:lnTo>
                  <a:cubicBezTo>
                    <a:pt x="3815" y="6861"/>
                    <a:pt x="3815" y="6861"/>
                    <a:pt x="3815" y="6818"/>
                  </a:cubicBezTo>
                  <a:lnTo>
                    <a:pt x="3776" y="6818"/>
                  </a:lnTo>
                  <a:lnTo>
                    <a:pt x="3776" y="6818"/>
                  </a:lnTo>
                  <a:lnTo>
                    <a:pt x="3734" y="6861"/>
                  </a:lnTo>
                  <a:lnTo>
                    <a:pt x="3734" y="6861"/>
                  </a:lnTo>
                  <a:lnTo>
                    <a:pt x="3734" y="6818"/>
                  </a:lnTo>
                  <a:lnTo>
                    <a:pt x="3695" y="6818"/>
                  </a:lnTo>
                  <a:lnTo>
                    <a:pt x="3695" y="6818"/>
                  </a:lnTo>
                  <a:lnTo>
                    <a:pt x="3815" y="6942"/>
                  </a:lnTo>
                  <a:cubicBezTo>
                    <a:pt x="3857" y="7023"/>
                    <a:pt x="3815" y="7062"/>
                    <a:pt x="3896" y="7104"/>
                  </a:cubicBezTo>
                  <a:cubicBezTo>
                    <a:pt x="3977" y="7185"/>
                    <a:pt x="4058" y="7224"/>
                    <a:pt x="4140" y="7266"/>
                  </a:cubicBezTo>
                  <a:cubicBezTo>
                    <a:pt x="4221" y="7305"/>
                    <a:pt x="4263" y="7305"/>
                    <a:pt x="4221" y="7387"/>
                  </a:cubicBezTo>
                  <a:cubicBezTo>
                    <a:pt x="4221" y="7429"/>
                    <a:pt x="3815" y="7510"/>
                    <a:pt x="3614" y="7510"/>
                  </a:cubicBezTo>
                  <a:lnTo>
                    <a:pt x="3614" y="7510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451" y="7549"/>
                  </a:lnTo>
                  <a:cubicBezTo>
                    <a:pt x="3409" y="7549"/>
                    <a:pt x="3370" y="7549"/>
                    <a:pt x="3370" y="7510"/>
                  </a:cubicBezTo>
                  <a:lnTo>
                    <a:pt x="3247" y="7510"/>
                  </a:lnTo>
                  <a:lnTo>
                    <a:pt x="3247" y="7468"/>
                  </a:lnTo>
                  <a:lnTo>
                    <a:pt x="3247" y="7468"/>
                  </a:lnTo>
                  <a:lnTo>
                    <a:pt x="3247" y="7429"/>
                  </a:lnTo>
                  <a:lnTo>
                    <a:pt x="3289" y="7429"/>
                  </a:lnTo>
                  <a:lnTo>
                    <a:pt x="3289" y="7387"/>
                  </a:lnTo>
                  <a:lnTo>
                    <a:pt x="3289" y="7387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cubicBezTo>
                    <a:pt x="3247" y="7305"/>
                    <a:pt x="3208" y="7305"/>
                    <a:pt x="3166" y="7266"/>
                  </a:cubicBezTo>
                  <a:lnTo>
                    <a:pt x="3127" y="7266"/>
                  </a:lnTo>
                  <a:lnTo>
                    <a:pt x="3127" y="7185"/>
                  </a:lnTo>
                  <a:cubicBezTo>
                    <a:pt x="3127" y="7104"/>
                    <a:pt x="3208" y="6942"/>
                    <a:pt x="3208" y="6900"/>
                  </a:cubicBezTo>
                  <a:lnTo>
                    <a:pt x="3247" y="6900"/>
                  </a:lnTo>
                  <a:lnTo>
                    <a:pt x="3208" y="6900"/>
                  </a:lnTo>
                  <a:lnTo>
                    <a:pt x="3166" y="6900"/>
                  </a:lnTo>
                  <a:lnTo>
                    <a:pt x="3166" y="6900"/>
                  </a:lnTo>
                  <a:cubicBezTo>
                    <a:pt x="2964" y="7510"/>
                    <a:pt x="2396" y="7916"/>
                    <a:pt x="1747" y="7955"/>
                  </a:cubicBezTo>
                  <a:cubicBezTo>
                    <a:pt x="773" y="7955"/>
                    <a:pt x="81" y="7224"/>
                    <a:pt x="42" y="6374"/>
                  </a:cubicBezTo>
                  <a:cubicBezTo>
                    <a:pt x="0" y="5520"/>
                    <a:pt x="650" y="4789"/>
                    <a:pt x="1542" y="4750"/>
                  </a:cubicBezTo>
                  <a:close/>
                  <a:moveTo>
                    <a:pt x="3977" y="2153"/>
                  </a:moveTo>
                  <a:cubicBezTo>
                    <a:pt x="3896" y="2192"/>
                    <a:pt x="3857" y="2234"/>
                    <a:pt x="3857" y="2234"/>
                  </a:cubicBezTo>
                  <a:cubicBezTo>
                    <a:pt x="3857" y="2234"/>
                    <a:pt x="3815" y="2153"/>
                    <a:pt x="3734" y="2072"/>
                  </a:cubicBezTo>
                  <a:cubicBezTo>
                    <a:pt x="3653" y="2192"/>
                    <a:pt x="3571" y="2315"/>
                    <a:pt x="3532" y="2354"/>
                  </a:cubicBezTo>
                  <a:cubicBezTo>
                    <a:pt x="3490" y="2397"/>
                    <a:pt x="3370" y="2559"/>
                    <a:pt x="3370" y="2598"/>
                  </a:cubicBezTo>
                  <a:cubicBezTo>
                    <a:pt x="3370" y="2679"/>
                    <a:pt x="3409" y="2802"/>
                    <a:pt x="3409" y="2802"/>
                  </a:cubicBezTo>
                  <a:cubicBezTo>
                    <a:pt x="3409" y="2802"/>
                    <a:pt x="3857" y="2965"/>
                    <a:pt x="4058" y="3046"/>
                  </a:cubicBezTo>
                  <a:cubicBezTo>
                    <a:pt x="4302" y="3127"/>
                    <a:pt x="4588" y="3289"/>
                    <a:pt x="4627" y="3289"/>
                  </a:cubicBezTo>
                  <a:cubicBezTo>
                    <a:pt x="4627" y="3328"/>
                    <a:pt x="4912" y="3410"/>
                    <a:pt x="4951" y="3491"/>
                  </a:cubicBezTo>
                  <a:cubicBezTo>
                    <a:pt x="5032" y="3533"/>
                    <a:pt x="5075" y="3614"/>
                    <a:pt x="5075" y="3695"/>
                  </a:cubicBezTo>
                  <a:cubicBezTo>
                    <a:pt x="5075" y="3734"/>
                    <a:pt x="4993" y="3858"/>
                    <a:pt x="4951" y="3978"/>
                  </a:cubicBezTo>
                  <a:lnTo>
                    <a:pt x="5519" y="3858"/>
                  </a:lnTo>
                  <a:lnTo>
                    <a:pt x="5519" y="3858"/>
                  </a:lnTo>
                  <a:lnTo>
                    <a:pt x="5519" y="3858"/>
                  </a:lnTo>
                  <a:lnTo>
                    <a:pt x="5601" y="3858"/>
                  </a:lnTo>
                  <a:lnTo>
                    <a:pt x="5601" y="3815"/>
                  </a:lnTo>
                  <a:lnTo>
                    <a:pt x="5601" y="3815"/>
                  </a:lnTo>
                  <a:lnTo>
                    <a:pt x="5562" y="3815"/>
                  </a:lnTo>
                  <a:lnTo>
                    <a:pt x="5562" y="3734"/>
                  </a:lnTo>
                  <a:lnTo>
                    <a:pt x="5562" y="3695"/>
                  </a:lnTo>
                  <a:lnTo>
                    <a:pt x="5562" y="3695"/>
                  </a:lnTo>
                  <a:lnTo>
                    <a:pt x="5519" y="3614"/>
                  </a:lnTo>
                  <a:lnTo>
                    <a:pt x="5480" y="3614"/>
                  </a:lnTo>
                  <a:cubicBezTo>
                    <a:pt x="5438" y="3572"/>
                    <a:pt x="5438" y="3572"/>
                    <a:pt x="5438" y="3533"/>
                  </a:cubicBezTo>
                  <a:lnTo>
                    <a:pt x="5438" y="3491"/>
                  </a:lnTo>
                  <a:cubicBezTo>
                    <a:pt x="5399" y="3491"/>
                    <a:pt x="5276" y="3491"/>
                    <a:pt x="5276" y="3452"/>
                  </a:cubicBezTo>
                  <a:cubicBezTo>
                    <a:pt x="5237" y="3371"/>
                    <a:pt x="5237" y="3289"/>
                    <a:pt x="5195" y="3289"/>
                  </a:cubicBezTo>
                  <a:lnTo>
                    <a:pt x="5114" y="3208"/>
                  </a:lnTo>
                  <a:cubicBezTo>
                    <a:pt x="5156" y="3166"/>
                    <a:pt x="5114" y="3166"/>
                    <a:pt x="5114" y="3166"/>
                  </a:cubicBezTo>
                  <a:lnTo>
                    <a:pt x="5032" y="3085"/>
                  </a:lnTo>
                  <a:lnTo>
                    <a:pt x="4951" y="3004"/>
                  </a:lnTo>
                  <a:cubicBezTo>
                    <a:pt x="4951" y="3004"/>
                    <a:pt x="4464" y="2721"/>
                    <a:pt x="4302" y="2559"/>
                  </a:cubicBezTo>
                  <a:cubicBezTo>
                    <a:pt x="4221" y="2436"/>
                    <a:pt x="4058" y="2234"/>
                    <a:pt x="3977" y="2153"/>
                  </a:cubicBezTo>
                  <a:close/>
                  <a:moveTo>
                    <a:pt x="5763" y="3208"/>
                  </a:moveTo>
                  <a:lnTo>
                    <a:pt x="5763" y="3208"/>
                  </a:lnTo>
                  <a:lnTo>
                    <a:pt x="5724" y="3208"/>
                  </a:lnTo>
                  <a:close/>
                  <a:moveTo>
                    <a:pt x="5643" y="3166"/>
                  </a:moveTo>
                  <a:cubicBezTo>
                    <a:pt x="5601" y="3127"/>
                    <a:pt x="5601" y="3046"/>
                    <a:pt x="5601" y="3004"/>
                  </a:cubicBezTo>
                  <a:cubicBezTo>
                    <a:pt x="5562" y="2965"/>
                    <a:pt x="5519" y="2965"/>
                    <a:pt x="5519" y="2923"/>
                  </a:cubicBezTo>
                  <a:lnTo>
                    <a:pt x="5519" y="2884"/>
                  </a:lnTo>
                  <a:lnTo>
                    <a:pt x="5438" y="2802"/>
                  </a:lnTo>
                  <a:lnTo>
                    <a:pt x="5318" y="2721"/>
                  </a:lnTo>
                  <a:cubicBezTo>
                    <a:pt x="5318" y="2721"/>
                    <a:pt x="4831" y="2436"/>
                    <a:pt x="4708" y="2273"/>
                  </a:cubicBezTo>
                  <a:cubicBezTo>
                    <a:pt x="4588" y="2111"/>
                    <a:pt x="4383" y="1867"/>
                    <a:pt x="4344" y="1867"/>
                  </a:cubicBezTo>
                  <a:lnTo>
                    <a:pt x="4182" y="1786"/>
                  </a:lnTo>
                  <a:lnTo>
                    <a:pt x="4140" y="1786"/>
                  </a:lnTo>
                  <a:cubicBezTo>
                    <a:pt x="4182" y="1867"/>
                    <a:pt x="4302" y="1910"/>
                    <a:pt x="4302" y="1910"/>
                  </a:cubicBezTo>
                  <a:cubicBezTo>
                    <a:pt x="4302" y="1910"/>
                    <a:pt x="4263" y="1910"/>
                    <a:pt x="4263" y="1949"/>
                  </a:cubicBezTo>
                  <a:cubicBezTo>
                    <a:pt x="4302" y="2030"/>
                    <a:pt x="4425" y="2153"/>
                    <a:pt x="4506" y="2234"/>
                  </a:cubicBezTo>
                  <a:cubicBezTo>
                    <a:pt x="4627" y="2315"/>
                    <a:pt x="4669" y="2315"/>
                    <a:pt x="4831" y="2478"/>
                  </a:cubicBezTo>
                  <a:cubicBezTo>
                    <a:pt x="4993" y="2640"/>
                    <a:pt x="5195" y="2923"/>
                    <a:pt x="5195" y="2923"/>
                  </a:cubicBezTo>
                  <a:lnTo>
                    <a:pt x="5276" y="2923"/>
                  </a:lnTo>
                  <a:lnTo>
                    <a:pt x="5357" y="3004"/>
                  </a:lnTo>
                  <a:cubicBezTo>
                    <a:pt x="5399" y="3046"/>
                    <a:pt x="5519" y="3127"/>
                    <a:pt x="5601" y="3127"/>
                  </a:cubicBezTo>
                  <a:cubicBezTo>
                    <a:pt x="5601" y="3166"/>
                    <a:pt x="5643" y="3166"/>
                    <a:pt x="5643" y="3166"/>
                  </a:cubicBezTo>
                  <a:close/>
                  <a:moveTo>
                    <a:pt x="3166" y="5237"/>
                  </a:moveTo>
                  <a:lnTo>
                    <a:pt x="3084" y="4994"/>
                  </a:lnTo>
                  <a:lnTo>
                    <a:pt x="3045" y="4994"/>
                  </a:lnTo>
                  <a:lnTo>
                    <a:pt x="3045" y="4994"/>
                  </a:lnTo>
                  <a:lnTo>
                    <a:pt x="2883" y="4669"/>
                  </a:lnTo>
                  <a:lnTo>
                    <a:pt x="2597" y="5075"/>
                  </a:lnTo>
                  <a:cubicBezTo>
                    <a:pt x="2922" y="5357"/>
                    <a:pt x="3166" y="5724"/>
                    <a:pt x="3247" y="6130"/>
                  </a:cubicBezTo>
                  <a:lnTo>
                    <a:pt x="3247" y="6130"/>
                  </a:lnTo>
                  <a:cubicBezTo>
                    <a:pt x="3208" y="5887"/>
                    <a:pt x="3127" y="5562"/>
                    <a:pt x="3166" y="5237"/>
                  </a:cubicBezTo>
                  <a:close/>
                  <a:moveTo>
                    <a:pt x="3247" y="6169"/>
                  </a:moveTo>
                  <a:lnTo>
                    <a:pt x="3247" y="6169"/>
                  </a:lnTo>
                  <a:lnTo>
                    <a:pt x="3247" y="6374"/>
                  </a:lnTo>
                  <a:lnTo>
                    <a:pt x="3247" y="6455"/>
                  </a:lnTo>
                  <a:lnTo>
                    <a:pt x="3289" y="6455"/>
                  </a:lnTo>
                  <a:lnTo>
                    <a:pt x="3289" y="6455"/>
                  </a:lnTo>
                  <a:lnTo>
                    <a:pt x="3289" y="6331"/>
                  </a:lnTo>
                  <a:cubicBezTo>
                    <a:pt x="3289" y="6331"/>
                    <a:pt x="3247" y="6331"/>
                    <a:pt x="3247" y="6292"/>
                  </a:cubicBezTo>
                  <a:lnTo>
                    <a:pt x="3247" y="6292"/>
                  </a:lnTo>
                  <a:lnTo>
                    <a:pt x="3247" y="6250"/>
                  </a:lnTo>
                  <a:close/>
                  <a:moveTo>
                    <a:pt x="3289" y="6575"/>
                  </a:moveTo>
                  <a:lnTo>
                    <a:pt x="3247" y="6575"/>
                  </a:lnTo>
                  <a:cubicBezTo>
                    <a:pt x="3247" y="6656"/>
                    <a:pt x="3208" y="6779"/>
                    <a:pt x="3208" y="6861"/>
                  </a:cubicBezTo>
                  <a:lnTo>
                    <a:pt x="3208" y="6861"/>
                  </a:lnTo>
                  <a:lnTo>
                    <a:pt x="3247" y="6861"/>
                  </a:lnTo>
                  <a:lnTo>
                    <a:pt x="3247" y="6861"/>
                  </a:lnTo>
                  <a:cubicBezTo>
                    <a:pt x="3247" y="6818"/>
                    <a:pt x="3247" y="6818"/>
                    <a:pt x="3289" y="6818"/>
                  </a:cubicBezTo>
                  <a:close/>
                  <a:moveTo>
                    <a:pt x="3328" y="7387"/>
                  </a:moveTo>
                  <a:lnTo>
                    <a:pt x="3328" y="7387"/>
                  </a:lnTo>
                  <a:lnTo>
                    <a:pt x="3370" y="7387"/>
                  </a:lnTo>
                  <a:close/>
                  <a:moveTo>
                    <a:pt x="3370" y="7387"/>
                  </a:moveTo>
                  <a:lnTo>
                    <a:pt x="3328" y="7387"/>
                  </a:lnTo>
                  <a:close/>
                  <a:moveTo>
                    <a:pt x="3695" y="6049"/>
                  </a:moveTo>
                  <a:lnTo>
                    <a:pt x="3695" y="6049"/>
                  </a:lnTo>
                  <a:lnTo>
                    <a:pt x="3695" y="6007"/>
                  </a:lnTo>
                  <a:lnTo>
                    <a:pt x="3695" y="6007"/>
                  </a:lnTo>
                  <a:lnTo>
                    <a:pt x="3734" y="6049"/>
                  </a:lnTo>
                  <a:lnTo>
                    <a:pt x="3734" y="6049"/>
                  </a:lnTo>
                  <a:lnTo>
                    <a:pt x="3776" y="6007"/>
                  </a:lnTo>
                  <a:lnTo>
                    <a:pt x="3776" y="6007"/>
                  </a:lnTo>
                  <a:lnTo>
                    <a:pt x="3776" y="6007"/>
                  </a:lnTo>
                  <a:cubicBezTo>
                    <a:pt x="3815" y="5926"/>
                    <a:pt x="3815" y="5844"/>
                    <a:pt x="3857" y="5763"/>
                  </a:cubicBezTo>
                  <a:lnTo>
                    <a:pt x="3695" y="5763"/>
                  </a:lnTo>
                  <a:close/>
                  <a:moveTo>
                    <a:pt x="3695" y="5276"/>
                  </a:moveTo>
                  <a:cubicBezTo>
                    <a:pt x="3734" y="5276"/>
                    <a:pt x="3776" y="5237"/>
                    <a:pt x="3776" y="5237"/>
                  </a:cubicBezTo>
                  <a:cubicBezTo>
                    <a:pt x="3776" y="5237"/>
                    <a:pt x="4019" y="4669"/>
                    <a:pt x="4101" y="4383"/>
                  </a:cubicBezTo>
                  <a:cubicBezTo>
                    <a:pt x="4058" y="4426"/>
                    <a:pt x="3977" y="4426"/>
                    <a:pt x="3896" y="4426"/>
                  </a:cubicBez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cubicBezTo>
                    <a:pt x="3734" y="4465"/>
                    <a:pt x="3695" y="4465"/>
                    <a:pt x="3653" y="4507"/>
                  </a:cubicBezTo>
                  <a:cubicBezTo>
                    <a:pt x="3695" y="4669"/>
                    <a:pt x="3734" y="4789"/>
                    <a:pt x="3776" y="4789"/>
                  </a:cubicBezTo>
                  <a:lnTo>
                    <a:pt x="3695" y="4831"/>
                  </a:lnTo>
                  <a:cubicBezTo>
                    <a:pt x="3734" y="4831"/>
                    <a:pt x="3734" y="4870"/>
                    <a:pt x="3734" y="4870"/>
                  </a:cubicBezTo>
                  <a:cubicBezTo>
                    <a:pt x="3695" y="4994"/>
                    <a:pt x="3695" y="5033"/>
                    <a:pt x="3695" y="5075"/>
                  </a:cubicBezTo>
                  <a:close/>
                  <a:moveTo>
                    <a:pt x="3571" y="4263"/>
                  </a:moveTo>
                  <a:lnTo>
                    <a:pt x="4263" y="4140"/>
                  </a:lnTo>
                  <a:cubicBezTo>
                    <a:pt x="4344" y="3978"/>
                    <a:pt x="4425" y="3858"/>
                    <a:pt x="4425" y="3858"/>
                  </a:cubicBezTo>
                  <a:lnTo>
                    <a:pt x="4302" y="3815"/>
                  </a:lnTo>
                  <a:lnTo>
                    <a:pt x="4140" y="4101"/>
                  </a:lnTo>
                  <a:cubicBezTo>
                    <a:pt x="4140" y="4101"/>
                    <a:pt x="3734" y="3939"/>
                    <a:pt x="3451" y="3815"/>
                  </a:cubicBezTo>
                  <a:cubicBezTo>
                    <a:pt x="3451" y="3939"/>
                    <a:pt x="3532" y="4101"/>
                    <a:pt x="3571" y="4263"/>
                  </a:cubicBezTo>
                  <a:close/>
                  <a:moveTo>
                    <a:pt x="2760" y="4465"/>
                  </a:moveTo>
                  <a:lnTo>
                    <a:pt x="2721" y="4588"/>
                  </a:lnTo>
                  <a:lnTo>
                    <a:pt x="2760" y="4627"/>
                  </a:lnTo>
                  <a:lnTo>
                    <a:pt x="2841" y="4546"/>
                  </a:lnTo>
                  <a:cubicBezTo>
                    <a:pt x="2802" y="4546"/>
                    <a:pt x="2802" y="4507"/>
                    <a:pt x="2760" y="4465"/>
                  </a:cubicBezTo>
                  <a:close/>
                  <a:moveTo>
                    <a:pt x="3614" y="4465"/>
                  </a:moveTo>
                  <a:cubicBezTo>
                    <a:pt x="3695" y="4465"/>
                    <a:pt x="3734" y="4426"/>
                    <a:pt x="3776" y="4426"/>
                  </a:cubicBezTo>
                  <a:lnTo>
                    <a:pt x="3776" y="4426"/>
                  </a:lnTo>
                  <a:close/>
                  <a:moveTo>
                    <a:pt x="4140" y="4345"/>
                  </a:moveTo>
                  <a:lnTo>
                    <a:pt x="3815" y="4426"/>
                  </a:lnTo>
                  <a:lnTo>
                    <a:pt x="3815" y="4426"/>
                  </a:lnTo>
                  <a:lnTo>
                    <a:pt x="3896" y="4426"/>
                  </a:lnTo>
                  <a:cubicBezTo>
                    <a:pt x="3977" y="4383"/>
                    <a:pt x="4058" y="4383"/>
                    <a:pt x="4101" y="4383"/>
                  </a:cubicBezTo>
                  <a:close/>
                  <a:moveTo>
                    <a:pt x="3977" y="5805"/>
                  </a:moveTo>
                  <a:cubicBezTo>
                    <a:pt x="3938" y="5844"/>
                    <a:pt x="3938" y="5926"/>
                    <a:pt x="3896" y="6088"/>
                  </a:cubicBezTo>
                  <a:lnTo>
                    <a:pt x="3896" y="6088"/>
                  </a:lnTo>
                  <a:lnTo>
                    <a:pt x="3896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4221" y="5805"/>
                  </a:lnTo>
                  <a:lnTo>
                    <a:pt x="4140" y="5805"/>
                  </a:lnTo>
                  <a:close/>
                  <a:moveTo>
                    <a:pt x="4506" y="5520"/>
                  </a:moveTo>
                  <a:lnTo>
                    <a:pt x="4951" y="5033"/>
                  </a:lnTo>
                  <a:lnTo>
                    <a:pt x="5724" y="4221"/>
                  </a:lnTo>
                  <a:lnTo>
                    <a:pt x="5724" y="4182"/>
                  </a:lnTo>
                  <a:lnTo>
                    <a:pt x="5682" y="4059"/>
                  </a:lnTo>
                  <a:lnTo>
                    <a:pt x="5682" y="4059"/>
                  </a:lnTo>
                  <a:cubicBezTo>
                    <a:pt x="5519" y="4101"/>
                    <a:pt x="5399" y="4140"/>
                    <a:pt x="5237" y="4140"/>
                  </a:cubicBezTo>
                  <a:lnTo>
                    <a:pt x="5237" y="4182"/>
                  </a:lnTo>
                  <a:lnTo>
                    <a:pt x="5237" y="4182"/>
                  </a:lnTo>
                  <a:lnTo>
                    <a:pt x="5237" y="4182"/>
                  </a:lnTo>
                  <a:cubicBezTo>
                    <a:pt x="5075" y="4221"/>
                    <a:pt x="4912" y="4263"/>
                    <a:pt x="4750" y="4263"/>
                  </a:cubicBezTo>
                  <a:cubicBezTo>
                    <a:pt x="4750" y="4302"/>
                    <a:pt x="4708" y="4345"/>
                    <a:pt x="4669" y="4345"/>
                  </a:cubicBezTo>
                  <a:cubicBezTo>
                    <a:pt x="4506" y="4507"/>
                    <a:pt x="4302" y="4831"/>
                    <a:pt x="4221" y="4952"/>
                  </a:cubicBezTo>
                  <a:cubicBezTo>
                    <a:pt x="4140" y="5075"/>
                    <a:pt x="4140" y="5156"/>
                    <a:pt x="4140" y="5156"/>
                  </a:cubicBezTo>
                  <a:cubicBezTo>
                    <a:pt x="4140" y="5156"/>
                    <a:pt x="4182" y="5237"/>
                    <a:pt x="4221" y="5276"/>
                  </a:cubicBezTo>
                  <a:cubicBezTo>
                    <a:pt x="4221" y="5276"/>
                    <a:pt x="4302" y="5439"/>
                    <a:pt x="4344" y="5481"/>
                  </a:cubicBezTo>
                  <a:cubicBezTo>
                    <a:pt x="4383" y="5520"/>
                    <a:pt x="4506" y="5520"/>
                    <a:pt x="4506" y="5520"/>
                  </a:cubicBezTo>
                  <a:close/>
                  <a:moveTo>
                    <a:pt x="4789" y="4221"/>
                  </a:moveTo>
                  <a:cubicBezTo>
                    <a:pt x="4912" y="4221"/>
                    <a:pt x="5075" y="4182"/>
                    <a:pt x="5195" y="4140"/>
                  </a:cubicBezTo>
                  <a:lnTo>
                    <a:pt x="5195" y="4140"/>
                  </a:lnTo>
                  <a:lnTo>
                    <a:pt x="4789" y="4221"/>
                  </a:lnTo>
                  <a:close/>
                  <a:moveTo>
                    <a:pt x="1867" y="7305"/>
                  </a:moveTo>
                  <a:cubicBezTo>
                    <a:pt x="1867" y="7348"/>
                    <a:pt x="1909" y="7348"/>
                    <a:pt x="1909" y="7387"/>
                  </a:cubicBezTo>
                  <a:lnTo>
                    <a:pt x="1867" y="7387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948" y="7591"/>
                  </a:lnTo>
                  <a:cubicBezTo>
                    <a:pt x="1990" y="7591"/>
                    <a:pt x="2072" y="7591"/>
                    <a:pt x="2153" y="7549"/>
                  </a:cubicBezTo>
                  <a:lnTo>
                    <a:pt x="2110" y="7510"/>
                  </a:lnTo>
                  <a:lnTo>
                    <a:pt x="2110" y="7468"/>
                  </a:lnTo>
                  <a:lnTo>
                    <a:pt x="1909" y="7062"/>
                  </a:lnTo>
                  <a:lnTo>
                    <a:pt x="1909" y="7062"/>
                  </a:lnTo>
                  <a:lnTo>
                    <a:pt x="1867" y="7062"/>
                  </a:lnTo>
                  <a:lnTo>
                    <a:pt x="1828" y="7062"/>
                  </a:lnTo>
                  <a:lnTo>
                    <a:pt x="1828" y="7062"/>
                  </a:lnTo>
                  <a:lnTo>
                    <a:pt x="1867" y="7305"/>
                  </a:lnTo>
                  <a:close/>
                  <a:moveTo>
                    <a:pt x="1867" y="7348"/>
                  </a:moveTo>
                  <a:lnTo>
                    <a:pt x="1786" y="7062"/>
                  </a:lnTo>
                  <a:lnTo>
                    <a:pt x="1786" y="7062"/>
                  </a:lnTo>
                  <a:lnTo>
                    <a:pt x="1786" y="7062"/>
                  </a:lnTo>
                  <a:cubicBezTo>
                    <a:pt x="1786" y="7104"/>
                    <a:pt x="1747" y="7104"/>
                    <a:pt x="1747" y="7062"/>
                  </a:cubicBezTo>
                  <a:lnTo>
                    <a:pt x="1705" y="7062"/>
                  </a:lnTo>
                  <a:lnTo>
                    <a:pt x="1705" y="7104"/>
                  </a:lnTo>
                  <a:lnTo>
                    <a:pt x="1666" y="7104"/>
                  </a:lnTo>
                  <a:lnTo>
                    <a:pt x="1624" y="7104"/>
                  </a:lnTo>
                  <a:lnTo>
                    <a:pt x="1624" y="7104"/>
                  </a:lnTo>
                  <a:lnTo>
                    <a:pt x="1585" y="7104"/>
                  </a:lnTo>
                  <a:lnTo>
                    <a:pt x="1666" y="7549"/>
                  </a:lnTo>
                  <a:lnTo>
                    <a:pt x="1666" y="7591"/>
                  </a:lnTo>
                  <a:lnTo>
                    <a:pt x="1666" y="7630"/>
                  </a:lnTo>
                  <a:lnTo>
                    <a:pt x="1666" y="7630"/>
                  </a:lnTo>
                  <a:lnTo>
                    <a:pt x="1705" y="7630"/>
                  </a:lnTo>
                  <a:lnTo>
                    <a:pt x="1909" y="7630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867" y="7387"/>
                  </a:lnTo>
                  <a:close/>
                  <a:moveTo>
                    <a:pt x="2516" y="4870"/>
                  </a:moveTo>
                  <a:lnTo>
                    <a:pt x="2435" y="4994"/>
                  </a:lnTo>
                  <a:cubicBezTo>
                    <a:pt x="2435" y="4994"/>
                    <a:pt x="2477" y="4994"/>
                    <a:pt x="2516" y="5033"/>
                  </a:cubicBezTo>
                  <a:cubicBezTo>
                    <a:pt x="2559" y="4913"/>
                    <a:pt x="2640" y="4831"/>
                    <a:pt x="2721" y="4750"/>
                  </a:cubicBezTo>
                  <a:lnTo>
                    <a:pt x="2721" y="4708"/>
                  </a:lnTo>
                  <a:lnTo>
                    <a:pt x="2679" y="4669"/>
                  </a:lnTo>
                  <a:cubicBezTo>
                    <a:pt x="2640" y="4708"/>
                    <a:pt x="2597" y="4750"/>
                    <a:pt x="2597" y="4789"/>
                  </a:cubicBezTo>
                  <a:lnTo>
                    <a:pt x="2597" y="4789"/>
                  </a:lnTo>
                  <a:cubicBezTo>
                    <a:pt x="2597" y="4831"/>
                    <a:pt x="2559" y="4831"/>
                    <a:pt x="2559" y="4831"/>
                  </a:cubicBez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cubicBezTo>
                    <a:pt x="2559" y="4870"/>
                    <a:pt x="2516" y="4870"/>
                    <a:pt x="2516" y="4870"/>
                  </a:cubicBezTo>
                  <a:close/>
                  <a:moveTo>
                    <a:pt x="5237" y="4140"/>
                  </a:moveTo>
                  <a:cubicBezTo>
                    <a:pt x="5318" y="4101"/>
                    <a:pt x="5399" y="4101"/>
                    <a:pt x="5480" y="4059"/>
                  </a:cubicBezTo>
                  <a:lnTo>
                    <a:pt x="5237" y="4101"/>
                  </a:lnTo>
                  <a:close/>
                  <a:moveTo>
                    <a:pt x="6169" y="4708"/>
                  </a:moveTo>
                  <a:lnTo>
                    <a:pt x="6169" y="4708"/>
                  </a:lnTo>
                  <a:lnTo>
                    <a:pt x="6211" y="4708"/>
                  </a:lnTo>
                  <a:lnTo>
                    <a:pt x="6211" y="4708"/>
                  </a:lnTo>
                  <a:lnTo>
                    <a:pt x="6211" y="4669"/>
                  </a:lnTo>
                  <a:cubicBezTo>
                    <a:pt x="6169" y="4588"/>
                    <a:pt x="6169" y="4507"/>
                    <a:pt x="6211" y="4426"/>
                  </a:cubicBezTo>
                  <a:lnTo>
                    <a:pt x="6250" y="4426"/>
                  </a:lnTo>
                  <a:lnTo>
                    <a:pt x="6211" y="4426"/>
                  </a:lnTo>
                  <a:cubicBezTo>
                    <a:pt x="6130" y="4221"/>
                    <a:pt x="6087" y="4140"/>
                    <a:pt x="6087" y="3939"/>
                  </a:cubicBezTo>
                  <a:cubicBezTo>
                    <a:pt x="6006" y="3978"/>
                    <a:pt x="5967" y="3978"/>
                    <a:pt x="5886" y="3978"/>
                  </a:cubicBezTo>
                  <a:lnTo>
                    <a:pt x="6049" y="4426"/>
                  </a:lnTo>
                  <a:lnTo>
                    <a:pt x="6049" y="4426"/>
                  </a:lnTo>
                  <a:cubicBezTo>
                    <a:pt x="6087" y="4426"/>
                    <a:pt x="6087" y="4465"/>
                    <a:pt x="6049" y="4507"/>
                  </a:cubicBezTo>
                  <a:lnTo>
                    <a:pt x="6049" y="4507"/>
                  </a:lnTo>
                  <a:lnTo>
                    <a:pt x="6169" y="4669"/>
                  </a:lnTo>
                  <a:lnTo>
                    <a:pt x="6169" y="4669"/>
                  </a:lnTo>
                  <a:lnTo>
                    <a:pt x="6169" y="4708"/>
                  </a:lnTo>
                  <a:lnTo>
                    <a:pt x="6169" y="4708"/>
                  </a:lnTo>
                  <a:lnTo>
                    <a:pt x="6169" y="4708"/>
                  </a:lnTo>
                  <a:close/>
                  <a:moveTo>
                    <a:pt x="6211" y="4750"/>
                  </a:moveTo>
                  <a:lnTo>
                    <a:pt x="6211" y="4750"/>
                  </a:lnTo>
                  <a:lnTo>
                    <a:pt x="6211" y="4789"/>
                  </a:lnTo>
                  <a:lnTo>
                    <a:pt x="6211" y="4789"/>
                  </a:lnTo>
                  <a:lnTo>
                    <a:pt x="6211" y="4789"/>
                  </a:lnTo>
                  <a:cubicBezTo>
                    <a:pt x="6250" y="4789"/>
                    <a:pt x="6250" y="4789"/>
                    <a:pt x="6211" y="4789"/>
                  </a:cubicBezTo>
                  <a:cubicBezTo>
                    <a:pt x="6250" y="4789"/>
                    <a:pt x="6250" y="4831"/>
                    <a:pt x="6250" y="4831"/>
                  </a:cubicBezTo>
                  <a:lnTo>
                    <a:pt x="6250" y="4831"/>
                  </a:lnTo>
                  <a:lnTo>
                    <a:pt x="6250" y="4831"/>
                  </a:lnTo>
                  <a:lnTo>
                    <a:pt x="6250" y="4831"/>
                  </a:lnTo>
                  <a:lnTo>
                    <a:pt x="6292" y="4831"/>
                  </a:lnTo>
                  <a:cubicBezTo>
                    <a:pt x="6292" y="4789"/>
                    <a:pt x="6250" y="4750"/>
                    <a:pt x="6250" y="4750"/>
                  </a:cubicBezTo>
                  <a:lnTo>
                    <a:pt x="6250" y="4750"/>
                  </a:lnTo>
                  <a:lnTo>
                    <a:pt x="6211" y="4750"/>
                  </a:lnTo>
                  <a:close/>
                  <a:moveTo>
                    <a:pt x="6211" y="3371"/>
                  </a:moveTo>
                  <a:lnTo>
                    <a:pt x="6169" y="3371"/>
                  </a:lnTo>
                  <a:cubicBezTo>
                    <a:pt x="6292" y="3491"/>
                    <a:pt x="6292" y="3572"/>
                    <a:pt x="6087" y="3734"/>
                  </a:cubicBezTo>
                  <a:cubicBezTo>
                    <a:pt x="6087" y="3776"/>
                    <a:pt x="6130" y="3858"/>
                    <a:pt x="6130" y="3896"/>
                  </a:cubicBezTo>
                  <a:cubicBezTo>
                    <a:pt x="6250" y="3858"/>
                    <a:pt x="6331" y="3695"/>
                    <a:pt x="6373" y="3533"/>
                  </a:cubicBezTo>
                  <a:lnTo>
                    <a:pt x="6331" y="3533"/>
                  </a:lnTo>
                  <a:cubicBezTo>
                    <a:pt x="6292" y="3491"/>
                    <a:pt x="6250" y="3452"/>
                    <a:pt x="6250" y="3410"/>
                  </a:cubicBezTo>
                  <a:lnTo>
                    <a:pt x="6211" y="3371"/>
                  </a:lnTo>
                  <a:close/>
                  <a:moveTo>
                    <a:pt x="6292" y="3328"/>
                  </a:moveTo>
                  <a:lnTo>
                    <a:pt x="6292" y="3328"/>
                  </a:lnTo>
                  <a:lnTo>
                    <a:pt x="6292" y="3371"/>
                  </a:lnTo>
                  <a:cubicBezTo>
                    <a:pt x="6331" y="3371"/>
                    <a:pt x="6331" y="3410"/>
                    <a:pt x="6373" y="3452"/>
                  </a:cubicBezTo>
                  <a:cubicBezTo>
                    <a:pt x="6373" y="3371"/>
                    <a:pt x="6331" y="3371"/>
                    <a:pt x="6292" y="3328"/>
                  </a:cubicBezTo>
                  <a:close/>
                  <a:moveTo>
                    <a:pt x="5925" y="3328"/>
                  </a:moveTo>
                  <a:lnTo>
                    <a:pt x="5925" y="3328"/>
                  </a:lnTo>
                  <a:lnTo>
                    <a:pt x="5925" y="3328"/>
                  </a:lnTo>
                  <a:lnTo>
                    <a:pt x="5682" y="3491"/>
                  </a:lnTo>
                  <a:lnTo>
                    <a:pt x="5682" y="3572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63" y="3695"/>
                  </a:lnTo>
                  <a:lnTo>
                    <a:pt x="5805" y="3734"/>
                  </a:lnTo>
                  <a:lnTo>
                    <a:pt x="5763" y="3734"/>
                  </a:lnTo>
                  <a:lnTo>
                    <a:pt x="5805" y="3776"/>
                  </a:lnTo>
                  <a:cubicBezTo>
                    <a:pt x="5925" y="3695"/>
                    <a:pt x="6006" y="3572"/>
                    <a:pt x="6087" y="3452"/>
                  </a:cubicBezTo>
                  <a:lnTo>
                    <a:pt x="6087" y="3452"/>
                  </a:lnTo>
                  <a:lnTo>
                    <a:pt x="6006" y="3491"/>
                  </a:lnTo>
                  <a:lnTo>
                    <a:pt x="6006" y="3452"/>
                  </a:lnTo>
                  <a:lnTo>
                    <a:pt x="6006" y="3452"/>
                  </a:lnTo>
                  <a:lnTo>
                    <a:pt x="5967" y="3410"/>
                  </a:lnTo>
                  <a:lnTo>
                    <a:pt x="5925" y="3452"/>
                  </a:lnTo>
                  <a:lnTo>
                    <a:pt x="5886" y="3371"/>
                  </a:lnTo>
                  <a:close/>
                  <a:moveTo>
                    <a:pt x="5643" y="6861"/>
                  </a:moveTo>
                  <a:lnTo>
                    <a:pt x="5643" y="6861"/>
                  </a:lnTo>
                  <a:cubicBezTo>
                    <a:pt x="5643" y="6942"/>
                    <a:pt x="5682" y="6981"/>
                    <a:pt x="5724" y="7062"/>
                  </a:cubicBezTo>
                  <a:lnTo>
                    <a:pt x="5724" y="7062"/>
                  </a:lnTo>
                  <a:lnTo>
                    <a:pt x="5724" y="7062"/>
                  </a:lnTo>
                  <a:lnTo>
                    <a:pt x="5724" y="7062"/>
                  </a:lnTo>
                  <a:lnTo>
                    <a:pt x="5805" y="7023"/>
                  </a:lnTo>
                  <a:lnTo>
                    <a:pt x="5805" y="7023"/>
                  </a:lnTo>
                  <a:lnTo>
                    <a:pt x="6574" y="6575"/>
                  </a:lnTo>
                  <a:lnTo>
                    <a:pt x="6656" y="6455"/>
                  </a:lnTo>
                  <a:lnTo>
                    <a:pt x="6536" y="6455"/>
                  </a:lnTo>
                  <a:lnTo>
                    <a:pt x="5682" y="6818"/>
                  </a:lnTo>
                  <a:lnTo>
                    <a:pt x="5682" y="6818"/>
                  </a:lnTo>
                  <a:lnTo>
                    <a:pt x="5643" y="6861"/>
                  </a:lnTo>
                  <a:close/>
                  <a:moveTo>
                    <a:pt x="5643" y="6818"/>
                  </a:moveTo>
                  <a:lnTo>
                    <a:pt x="5682" y="6818"/>
                  </a:lnTo>
                  <a:lnTo>
                    <a:pt x="5682" y="6818"/>
                  </a:lnTo>
                  <a:lnTo>
                    <a:pt x="6536" y="6455"/>
                  </a:lnTo>
                  <a:lnTo>
                    <a:pt x="6211" y="6413"/>
                  </a:lnTo>
                  <a:lnTo>
                    <a:pt x="5643" y="6575"/>
                  </a:lnTo>
                  <a:lnTo>
                    <a:pt x="5643" y="6575"/>
                  </a:lnTo>
                  <a:lnTo>
                    <a:pt x="5562" y="6617"/>
                  </a:lnTo>
                  <a:cubicBezTo>
                    <a:pt x="5562" y="6698"/>
                    <a:pt x="5601" y="6737"/>
                    <a:pt x="5643" y="6818"/>
                  </a:cubicBezTo>
                  <a:close/>
                  <a:moveTo>
                    <a:pt x="6087" y="7429"/>
                  </a:moveTo>
                  <a:lnTo>
                    <a:pt x="6087" y="7429"/>
                  </a:lnTo>
                  <a:lnTo>
                    <a:pt x="6087" y="7429"/>
                  </a:lnTo>
                  <a:lnTo>
                    <a:pt x="6130" y="7387"/>
                  </a:lnTo>
                  <a:lnTo>
                    <a:pt x="6130" y="7387"/>
                  </a:lnTo>
                  <a:lnTo>
                    <a:pt x="6412" y="6861"/>
                  </a:lnTo>
                  <a:lnTo>
                    <a:pt x="5967" y="7224"/>
                  </a:lnTo>
                  <a:lnTo>
                    <a:pt x="5967" y="7266"/>
                  </a:lnTo>
                  <a:lnTo>
                    <a:pt x="5925" y="7266"/>
                  </a:lnTo>
                  <a:cubicBezTo>
                    <a:pt x="5967" y="7348"/>
                    <a:pt x="6049" y="7387"/>
                    <a:pt x="6087" y="7429"/>
                  </a:cubicBezTo>
                  <a:close/>
                  <a:moveTo>
                    <a:pt x="6617" y="7630"/>
                  </a:moveTo>
                  <a:lnTo>
                    <a:pt x="6617" y="7630"/>
                  </a:lnTo>
                  <a:cubicBezTo>
                    <a:pt x="6698" y="7630"/>
                    <a:pt x="6779" y="7672"/>
                    <a:pt x="6860" y="7672"/>
                  </a:cubicBezTo>
                  <a:lnTo>
                    <a:pt x="6860" y="7672"/>
                  </a:lnTo>
                  <a:lnTo>
                    <a:pt x="6860" y="7672"/>
                  </a:lnTo>
                  <a:lnTo>
                    <a:pt x="6860" y="7672"/>
                  </a:lnTo>
                  <a:lnTo>
                    <a:pt x="6860" y="7591"/>
                  </a:lnTo>
                  <a:lnTo>
                    <a:pt x="6860" y="7591"/>
                  </a:lnTo>
                  <a:lnTo>
                    <a:pt x="6941" y="6942"/>
                  </a:lnTo>
                  <a:lnTo>
                    <a:pt x="6860" y="6698"/>
                  </a:lnTo>
                  <a:lnTo>
                    <a:pt x="6617" y="7549"/>
                  </a:lnTo>
                  <a:lnTo>
                    <a:pt x="6617" y="7591"/>
                  </a:lnTo>
                  <a:close/>
                  <a:moveTo>
                    <a:pt x="6574" y="7630"/>
                  </a:moveTo>
                  <a:lnTo>
                    <a:pt x="6574" y="7630"/>
                  </a:lnTo>
                  <a:lnTo>
                    <a:pt x="6617" y="7591"/>
                  </a:lnTo>
                  <a:lnTo>
                    <a:pt x="6617" y="7549"/>
                  </a:lnTo>
                  <a:lnTo>
                    <a:pt x="6860" y="6656"/>
                  </a:lnTo>
                  <a:lnTo>
                    <a:pt x="6818" y="6575"/>
                  </a:lnTo>
                  <a:lnTo>
                    <a:pt x="6698" y="6656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373" y="7549"/>
                  </a:lnTo>
                  <a:cubicBezTo>
                    <a:pt x="6412" y="7591"/>
                    <a:pt x="6493" y="7591"/>
                    <a:pt x="6574" y="7630"/>
                  </a:cubicBezTo>
                  <a:close/>
                  <a:moveTo>
                    <a:pt x="7143" y="7630"/>
                  </a:moveTo>
                  <a:close/>
                  <a:moveTo>
                    <a:pt x="8240" y="6331"/>
                  </a:moveTo>
                  <a:lnTo>
                    <a:pt x="8240" y="6331"/>
                  </a:lnTo>
                  <a:lnTo>
                    <a:pt x="8240" y="6292"/>
                  </a:lnTo>
                  <a:lnTo>
                    <a:pt x="8240" y="6130"/>
                  </a:lnTo>
                  <a:lnTo>
                    <a:pt x="8198" y="6130"/>
                  </a:lnTo>
                  <a:lnTo>
                    <a:pt x="8159" y="6130"/>
                  </a:lnTo>
                  <a:lnTo>
                    <a:pt x="7305" y="6292"/>
                  </a:lnTo>
                  <a:lnTo>
                    <a:pt x="8198" y="6331"/>
                  </a:lnTo>
                  <a:lnTo>
                    <a:pt x="8198" y="6331"/>
                  </a:lnTo>
                  <a:close/>
                  <a:moveTo>
                    <a:pt x="1624" y="5075"/>
                  </a:moveTo>
                  <a:lnTo>
                    <a:pt x="1624" y="5114"/>
                  </a:lnTo>
                  <a:lnTo>
                    <a:pt x="1624" y="5114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705" y="5926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867" y="5075"/>
                  </a:lnTo>
                  <a:lnTo>
                    <a:pt x="1867" y="5075"/>
                  </a:lnTo>
                  <a:close/>
                  <a:moveTo>
                    <a:pt x="1585" y="5075"/>
                  </a:moveTo>
                  <a:lnTo>
                    <a:pt x="1585" y="5075"/>
                  </a:lnTo>
                  <a:lnTo>
                    <a:pt x="1299" y="5075"/>
                  </a:lnTo>
                  <a:lnTo>
                    <a:pt x="1299" y="5156"/>
                  </a:lnTo>
                  <a:lnTo>
                    <a:pt x="1299" y="5156"/>
                  </a:lnTo>
                  <a:lnTo>
                    <a:pt x="1585" y="6169"/>
                  </a:lnTo>
                  <a:lnTo>
                    <a:pt x="1585" y="6169"/>
                  </a:lnTo>
                  <a:lnTo>
                    <a:pt x="1624" y="5114"/>
                  </a:lnTo>
                  <a:lnTo>
                    <a:pt x="1585" y="5114"/>
                  </a:lnTo>
                  <a:close/>
                  <a:moveTo>
                    <a:pt x="1909" y="5075"/>
                  </a:moveTo>
                  <a:lnTo>
                    <a:pt x="1909" y="5075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747" y="5887"/>
                  </a:lnTo>
                  <a:lnTo>
                    <a:pt x="2072" y="5195"/>
                  </a:lnTo>
                  <a:lnTo>
                    <a:pt x="2072" y="5195"/>
                  </a:lnTo>
                  <a:lnTo>
                    <a:pt x="2110" y="5156"/>
                  </a:lnTo>
                  <a:cubicBezTo>
                    <a:pt x="2029" y="5114"/>
                    <a:pt x="1948" y="5114"/>
                    <a:pt x="1909" y="5075"/>
                  </a:cubicBezTo>
                  <a:close/>
                  <a:moveTo>
                    <a:pt x="2841" y="5844"/>
                  </a:moveTo>
                  <a:cubicBezTo>
                    <a:pt x="2802" y="5844"/>
                    <a:pt x="2802" y="5805"/>
                    <a:pt x="2760" y="5763"/>
                  </a:cubicBezTo>
                  <a:lnTo>
                    <a:pt x="2760" y="5805"/>
                  </a:lnTo>
                  <a:lnTo>
                    <a:pt x="2760" y="5805"/>
                  </a:lnTo>
                  <a:lnTo>
                    <a:pt x="2721" y="5805"/>
                  </a:lnTo>
                  <a:cubicBezTo>
                    <a:pt x="2679" y="5805"/>
                    <a:pt x="2679" y="5805"/>
                    <a:pt x="2679" y="5763"/>
                  </a:cubicBezTo>
                  <a:lnTo>
                    <a:pt x="2721" y="5763"/>
                  </a:lnTo>
                  <a:lnTo>
                    <a:pt x="2721" y="5763"/>
                  </a:lnTo>
                  <a:lnTo>
                    <a:pt x="2760" y="5724"/>
                  </a:lnTo>
                  <a:cubicBezTo>
                    <a:pt x="2721" y="5643"/>
                    <a:pt x="2640" y="5562"/>
                    <a:pt x="2559" y="5481"/>
                  </a:cubicBezTo>
                  <a:lnTo>
                    <a:pt x="2516" y="5520"/>
                  </a:lnTo>
                  <a:lnTo>
                    <a:pt x="2516" y="5520"/>
                  </a:lnTo>
                  <a:lnTo>
                    <a:pt x="1948" y="6169"/>
                  </a:lnTo>
                  <a:lnTo>
                    <a:pt x="2029" y="6130"/>
                  </a:lnTo>
                  <a:lnTo>
                    <a:pt x="2640" y="5682"/>
                  </a:lnTo>
                  <a:lnTo>
                    <a:pt x="2640" y="5682"/>
                  </a:lnTo>
                  <a:lnTo>
                    <a:pt x="2679" y="5643"/>
                  </a:lnTo>
                  <a:lnTo>
                    <a:pt x="2721" y="5682"/>
                  </a:lnTo>
                  <a:lnTo>
                    <a:pt x="2679" y="5682"/>
                  </a:lnTo>
                  <a:lnTo>
                    <a:pt x="2640" y="5682"/>
                  </a:lnTo>
                  <a:lnTo>
                    <a:pt x="2072" y="6130"/>
                  </a:lnTo>
                  <a:lnTo>
                    <a:pt x="2760" y="5887"/>
                  </a:lnTo>
                  <a:lnTo>
                    <a:pt x="2760" y="5887"/>
                  </a:lnTo>
                  <a:close/>
                  <a:moveTo>
                    <a:pt x="2841" y="5887"/>
                  </a:moveTo>
                  <a:lnTo>
                    <a:pt x="2760" y="5887"/>
                  </a:lnTo>
                  <a:lnTo>
                    <a:pt x="2760" y="5887"/>
                  </a:lnTo>
                  <a:lnTo>
                    <a:pt x="2072" y="6130"/>
                  </a:lnTo>
                  <a:lnTo>
                    <a:pt x="1990" y="6169"/>
                  </a:lnTo>
                  <a:lnTo>
                    <a:pt x="1990" y="6211"/>
                  </a:lnTo>
                  <a:lnTo>
                    <a:pt x="2029" y="6169"/>
                  </a:lnTo>
                  <a:lnTo>
                    <a:pt x="2072" y="6169"/>
                  </a:lnTo>
                  <a:lnTo>
                    <a:pt x="2841" y="6130"/>
                  </a:lnTo>
                  <a:lnTo>
                    <a:pt x="2841" y="6088"/>
                  </a:lnTo>
                  <a:lnTo>
                    <a:pt x="2922" y="6088"/>
                  </a:lnTo>
                  <a:lnTo>
                    <a:pt x="2922" y="6088"/>
                  </a:lnTo>
                  <a:cubicBezTo>
                    <a:pt x="2883" y="6007"/>
                    <a:pt x="2883" y="5968"/>
                    <a:pt x="2841" y="5887"/>
                  </a:cubicBezTo>
                  <a:close/>
                  <a:moveTo>
                    <a:pt x="2922" y="6130"/>
                  </a:moveTo>
                  <a:lnTo>
                    <a:pt x="2841" y="6130"/>
                  </a:lnTo>
                  <a:lnTo>
                    <a:pt x="2841" y="6130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54" y="6169"/>
                  </a:lnTo>
                  <a:lnTo>
                    <a:pt x="2396" y="6169"/>
                  </a:lnTo>
                  <a:lnTo>
                    <a:pt x="2435" y="6169"/>
                  </a:lnTo>
                  <a:lnTo>
                    <a:pt x="2435" y="6169"/>
                  </a:lnTo>
                  <a:lnTo>
                    <a:pt x="2477" y="6169"/>
                  </a:lnTo>
                  <a:lnTo>
                    <a:pt x="2516" y="6169"/>
                  </a:lnTo>
                  <a:lnTo>
                    <a:pt x="2559" y="6169"/>
                  </a:lnTo>
                  <a:lnTo>
                    <a:pt x="2559" y="6169"/>
                  </a:lnTo>
                  <a:lnTo>
                    <a:pt x="2597" y="6169"/>
                  </a:lnTo>
                  <a:lnTo>
                    <a:pt x="2640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721" y="6130"/>
                    <a:pt x="2721" y="6130"/>
                    <a:pt x="2721" y="6169"/>
                  </a:cubicBezTo>
                  <a:lnTo>
                    <a:pt x="2760" y="6169"/>
                  </a:lnTo>
                  <a:cubicBezTo>
                    <a:pt x="2760" y="6130"/>
                    <a:pt x="2760" y="6130"/>
                    <a:pt x="2802" y="6130"/>
                  </a:cubicBezTo>
                  <a:lnTo>
                    <a:pt x="2802" y="6130"/>
                  </a:lnTo>
                  <a:lnTo>
                    <a:pt x="2841" y="6130"/>
                  </a:lnTo>
                  <a:lnTo>
                    <a:pt x="2883" y="6130"/>
                  </a:lnTo>
                  <a:lnTo>
                    <a:pt x="2922" y="6130"/>
                  </a:lnTo>
                  <a:lnTo>
                    <a:pt x="2922" y="6130"/>
                  </a:lnTo>
                  <a:close/>
                  <a:moveTo>
                    <a:pt x="2922" y="6413"/>
                  </a:move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883" y="6413"/>
                  </a:lnTo>
                  <a:lnTo>
                    <a:pt x="2883" y="6374"/>
                  </a:lnTo>
                  <a:lnTo>
                    <a:pt x="1828" y="6374"/>
                  </a:lnTo>
                  <a:lnTo>
                    <a:pt x="1867" y="6374"/>
                  </a:lnTo>
                  <a:lnTo>
                    <a:pt x="2922" y="6455"/>
                  </a:lnTo>
                  <a:close/>
                  <a:moveTo>
                    <a:pt x="2802" y="6942"/>
                  </a:moveTo>
                  <a:lnTo>
                    <a:pt x="2802" y="6942"/>
                  </a:lnTo>
                  <a:lnTo>
                    <a:pt x="2802" y="6942"/>
                  </a:lnTo>
                  <a:cubicBezTo>
                    <a:pt x="2802" y="6942"/>
                    <a:pt x="2760" y="6981"/>
                    <a:pt x="2760" y="6942"/>
                  </a:cubicBezTo>
                  <a:lnTo>
                    <a:pt x="2760" y="6942"/>
                  </a:lnTo>
                  <a:cubicBezTo>
                    <a:pt x="2721" y="6981"/>
                    <a:pt x="2721" y="6981"/>
                    <a:pt x="2721" y="6942"/>
                  </a:cubicBezTo>
                  <a:lnTo>
                    <a:pt x="2679" y="6981"/>
                  </a:lnTo>
                  <a:lnTo>
                    <a:pt x="2640" y="6981"/>
                  </a:lnTo>
                  <a:lnTo>
                    <a:pt x="2640" y="6981"/>
                  </a:lnTo>
                  <a:lnTo>
                    <a:pt x="2597" y="6981"/>
                  </a:lnTo>
                  <a:lnTo>
                    <a:pt x="2559" y="6981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760" y="7062"/>
                  </a:lnTo>
                  <a:cubicBezTo>
                    <a:pt x="2760" y="7023"/>
                    <a:pt x="2802" y="6981"/>
                    <a:pt x="2802" y="6942"/>
                  </a:cubicBezTo>
                  <a:close/>
                  <a:moveTo>
                    <a:pt x="2841" y="6900"/>
                  </a:moveTo>
                  <a:lnTo>
                    <a:pt x="2841" y="6900"/>
                  </a:lnTo>
                  <a:lnTo>
                    <a:pt x="2841" y="6900"/>
                  </a:lnTo>
                  <a:lnTo>
                    <a:pt x="2841" y="6861"/>
                  </a:lnTo>
                  <a:lnTo>
                    <a:pt x="2802" y="6861"/>
                  </a:lnTo>
                  <a:lnTo>
                    <a:pt x="2802" y="6861"/>
                  </a:lnTo>
                  <a:lnTo>
                    <a:pt x="2110" y="6536"/>
                  </a:lnTo>
                  <a:lnTo>
                    <a:pt x="1828" y="6494"/>
                  </a:lnTo>
                  <a:lnTo>
                    <a:pt x="1828" y="6536"/>
                  </a:lnTo>
                  <a:lnTo>
                    <a:pt x="2516" y="6942"/>
                  </a:lnTo>
                  <a:lnTo>
                    <a:pt x="2559" y="6942"/>
                  </a:lnTo>
                  <a:lnTo>
                    <a:pt x="2597" y="6942"/>
                  </a:lnTo>
                  <a:lnTo>
                    <a:pt x="2640" y="6942"/>
                  </a:lnTo>
                  <a:lnTo>
                    <a:pt x="2640" y="6942"/>
                  </a:lnTo>
                  <a:lnTo>
                    <a:pt x="2679" y="6942"/>
                  </a:lnTo>
                  <a:lnTo>
                    <a:pt x="2721" y="6942"/>
                  </a:lnTo>
                  <a:lnTo>
                    <a:pt x="2721" y="6942"/>
                  </a:lnTo>
                  <a:lnTo>
                    <a:pt x="2760" y="6942"/>
                  </a:lnTo>
                  <a:cubicBezTo>
                    <a:pt x="2760" y="6900"/>
                    <a:pt x="2802" y="6900"/>
                    <a:pt x="2802" y="6942"/>
                  </a:cubicBezTo>
                  <a:lnTo>
                    <a:pt x="2802" y="6900"/>
                  </a:lnTo>
                  <a:close/>
                  <a:moveTo>
                    <a:pt x="2841" y="6861"/>
                  </a:moveTo>
                  <a:lnTo>
                    <a:pt x="2841" y="6861"/>
                  </a:lnTo>
                  <a:cubicBezTo>
                    <a:pt x="2883" y="6779"/>
                    <a:pt x="2922" y="6698"/>
                    <a:pt x="2922" y="6617"/>
                  </a:cubicBezTo>
                  <a:lnTo>
                    <a:pt x="2883" y="6617"/>
                  </a:lnTo>
                  <a:lnTo>
                    <a:pt x="2841" y="6617"/>
                  </a:lnTo>
                  <a:lnTo>
                    <a:pt x="2153" y="6536"/>
                  </a:lnTo>
                  <a:lnTo>
                    <a:pt x="2110" y="6536"/>
                  </a:lnTo>
                  <a:lnTo>
                    <a:pt x="2802" y="6818"/>
                  </a:lnTo>
                  <a:lnTo>
                    <a:pt x="2802" y="6818"/>
                  </a:lnTo>
                  <a:close/>
                  <a:moveTo>
                    <a:pt x="1218" y="7549"/>
                  </a:moveTo>
                  <a:lnTo>
                    <a:pt x="1218" y="7549"/>
                  </a:lnTo>
                  <a:cubicBezTo>
                    <a:pt x="1260" y="7549"/>
                    <a:pt x="1341" y="7591"/>
                    <a:pt x="1422" y="7591"/>
                  </a:cubicBezTo>
                  <a:lnTo>
                    <a:pt x="1422" y="7549"/>
                  </a:lnTo>
                  <a:lnTo>
                    <a:pt x="1422" y="7549"/>
                  </a:lnTo>
                  <a:lnTo>
                    <a:pt x="1461" y="7062"/>
                  </a:lnTo>
                  <a:cubicBezTo>
                    <a:pt x="1461" y="7062"/>
                    <a:pt x="1461" y="7023"/>
                    <a:pt x="1422" y="7023"/>
                  </a:cubicBezTo>
                  <a:cubicBezTo>
                    <a:pt x="1422" y="6981"/>
                    <a:pt x="1422" y="6981"/>
                    <a:pt x="1380" y="6981"/>
                  </a:cubicBezTo>
                  <a:lnTo>
                    <a:pt x="1218" y="7468"/>
                  </a:lnTo>
                  <a:lnTo>
                    <a:pt x="1218" y="7468"/>
                  </a:lnTo>
                  <a:close/>
                  <a:moveTo>
                    <a:pt x="1422" y="7591"/>
                  </a:moveTo>
                  <a:lnTo>
                    <a:pt x="1422" y="7591"/>
                  </a:lnTo>
                  <a:cubicBezTo>
                    <a:pt x="1503" y="7630"/>
                    <a:pt x="1585" y="7630"/>
                    <a:pt x="1666" y="7630"/>
                  </a:cubicBezTo>
                  <a:lnTo>
                    <a:pt x="1666" y="7630"/>
                  </a:lnTo>
                  <a:lnTo>
                    <a:pt x="1666" y="7591"/>
                  </a:lnTo>
                  <a:lnTo>
                    <a:pt x="1666" y="7549"/>
                  </a:lnTo>
                  <a:lnTo>
                    <a:pt x="1585" y="7104"/>
                  </a:lnTo>
                  <a:lnTo>
                    <a:pt x="1585" y="7104"/>
                  </a:lnTo>
                  <a:lnTo>
                    <a:pt x="1542" y="7104"/>
                  </a:lnTo>
                  <a:lnTo>
                    <a:pt x="1503" y="7104"/>
                  </a:lnTo>
                  <a:lnTo>
                    <a:pt x="1542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42" y="7062"/>
                  </a:lnTo>
                  <a:lnTo>
                    <a:pt x="1503" y="7104"/>
                  </a:lnTo>
                  <a:lnTo>
                    <a:pt x="1503" y="7062"/>
                  </a:lnTo>
                  <a:lnTo>
                    <a:pt x="1422" y="7549"/>
                  </a:lnTo>
                  <a:lnTo>
                    <a:pt x="1422" y="7549"/>
                  </a:lnTo>
                  <a:close/>
                  <a:moveTo>
                    <a:pt x="773" y="7266"/>
                  </a:moveTo>
                  <a:cubicBezTo>
                    <a:pt x="812" y="7305"/>
                    <a:pt x="893" y="7348"/>
                    <a:pt x="935" y="7387"/>
                  </a:cubicBezTo>
                  <a:lnTo>
                    <a:pt x="974" y="7348"/>
                  </a:lnTo>
                  <a:lnTo>
                    <a:pt x="974" y="7348"/>
                  </a:lnTo>
                  <a:lnTo>
                    <a:pt x="1503" y="6656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575"/>
                  </a:lnTo>
                  <a:lnTo>
                    <a:pt x="1461" y="6575"/>
                  </a:lnTo>
                  <a:lnTo>
                    <a:pt x="1422" y="6575"/>
                  </a:lnTo>
                  <a:lnTo>
                    <a:pt x="1422" y="6575"/>
                  </a:lnTo>
                  <a:lnTo>
                    <a:pt x="1422" y="6536"/>
                  </a:lnTo>
                  <a:lnTo>
                    <a:pt x="1299" y="6575"/>
                  </a:lnTo>
                  <a:lnTo>
                    <a:pt x="812" y="7185"/>
                  </a:lnTo>
                  <a:lnTo>
                    <a:pt x="812" y="7224"/>
                  </a:lnTo>
                  <a:lnTo>
                    <a:pt x="773" y="7224"/>
                  </a:lnTo>
                  <a:close/>
                  <a:moveTo>
                    <a:pt x="568" y="7023"/>
                  </a:moveTo>
                  <a:lnTo>
                    <a:pt x="568" y="7023"/>
                  </a:lnTo>
                  <a:lnTo>
                    <a:pt x="611" y="6981"/>
                  </a:lnTo>
                  <a:lnTo>
                    <a:pt x="650" y="6981"/>
                  </a:lnTo>
                  <a:lnTo>
                    <a:pt x="1098" y="6656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487" y="6861"/>
                  </a:lnTo>
                  <a:lnTo>
                    <a:pt x="487" y="6861"/>
                  </a:lnTo>
                  <a:cubicBezTo>
                    <a:pt x="487" y="6900"/>
                    <a:pt x="529" y="6981"/>
                    <a:pt x="568" y="7023"/>
                  </a:cubicBezTo>
                  <a:close/>
                  <a:moveTo>
                    <a:pt x="611" y="7062"/>
                  </a:moveTo>
                  <a:lnTo>
                    <a:pt x="611" y="7062"/>
                  </a:lnTo>
                  <a:cubicBezTo>
                    <a:pt x="650" y="7104"/>
                    <a:pt x="692" y="7185"/>
                    <a:pt x="731" y="7224"/>
                  </a:cubicBezTo>
                  <a:lnTo>
                    <a:pt x="773" y="7185"/>
                  </a:lnTo>
                  <a:lnTo>
                    <a:pt x="773" y="7185"/>
                  </a:lnTo>
                  <a:lnTo>
                    <a:pt x="1299" y="6575"/>
                  </a:lnTo>
                  <a:lnTo>
                    <a:pt x="1098" y="6656"/>
                  </a:lnTo>
                  <a:lnTo>
                    <a:pt x="650" y="7023"/>
                  </a:lnTo>
                  <a:lnTo>
                    <a:pt x="650" y="7023"/>
                  </a:ln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448" y="6088"/>
                  </a:lnTo>
                  <a:lnTo>
                    <a:pt x="448" y="6088"/>
                  </a:lnTo>
                  <a:lnTo>
                    <a:pt x="1055" y="6292"/>
                  </a:lnTo>
                  <a:lnTo>
                    <a:pt x="1260" y="6292"/>
                  </a:lnTo>
                  <a:lnTo>
                    <a:pt x="487" y="5887"/>
                  </a:lnTo>
                  <a:lnTo>
                    <a:pt x="487" y="5887"/>
                  </a:lnTo>
                  <a:lnTo>
                    <a:pt x="448" y="5887"/>
                  </a:lnTo>
                  <a:cubicBezTo>
                    <a:pt x="406" y="5926"/>
                    <a:pt x="406" y="6007"/>
                    <a:pt x="367" y="6088"/>
                  </a:cubicBez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367" y="6331"/>
                  </a:lnTo>
                  <a:lnTo>
                    <a:pt x="367" y="6331"/>
                  </a:lnTo>
                  <a:lnTo>
                    <a:pt x="406" y="6331"/>
                  </a:lnTo>
                  <a:lnTo>
                    <a:pt x="406" y="6331"/>
                  </a:lnTo>
                  <a:lnTo>
                    <a:pt x="1016" y="6292"/>
                  </a:lnTo>
                  <a:lnTo>
                    <a:pt x="448" y="6088"/>
                  </a:lnTo>
                  <a:lnTo>
                    <a:pt x="406" y="6130"/>
                  </a:lnTo>
                  <a:close/>
                  <a:moveTo>
                    <a:pt x="367" y="6331"/>
                  </a:moveTo>
                  <a:lnTo>
                    <a:pt x="367" y="6331"/>
                  </a:lnTo>
                  <a:lnTo>
                    <a:pt x="367" y="6374"/>
                  </a:lnTo>
                  <a:lnTo>
                    <a:pt x="367" y="6575"/>
                  </a:lnTo>
                  <a:lnTo>
                    <a:pt x="367" y="6575"/>
                  </a:lnTo>
                  <a:lnTo>
                    <a:pt x="448" y="6575"/>
                  </a:lnTo>
                  <a:lnTo>
                    <a:pt x="448" y="6575"/>
                  </a:lnTo>
                  <a:lnTo>
                    <a:pt x="1299" y="6494"/>
                  </a:lnTo>
                  <a:lnTo>
                    <a:pt x="1380" y="6455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299" y="6374"/>
                  </a:lnTo>
                  <a:lnTo>
                    <a:pt x="1260" y="6374"/>
                  </a:lnTo>
                  <a:lnTo>
                    <a:pt x="1260" y="6374"/>
                  </a:lnTo>
                  <a:lnTo>
                    <a:pt x="1055" y="6292"/>
                  </a:lnTo>
                  <a:lnTo>
                    <a:pt x="406" y="6331"/>
                  </a:lnTo>
                  <a:lnTo>
                    <a:pt x="406" y="6331"/>
                  </a:lnTo>
                  <a:close/>
                  <a:moveTo>
                    <a:pt x="406" y="6617"/>
                  </a:moveTo>
                  <a:lnTo>
                    <a:pt x="367" y="6617"/>
                  </a:lnTo>
                  <a:cubicBezTo>
                    <a:pt x="406" y="6698"/>
                    <a:pt x="448" y="6737"/>
                    <a:pt x="448" y="6818"/>
                  </a:cubicBez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1098" y="6617"/>
                  </a:lnTo>
                  <a:lnTo>
                    <a:pt x="1299" y="6494"/>
                  </a:lnTo>
                  <a:lnTo>
                    <a:pt x="448" y="6575"/>
                  </a:lnTo>
                  <a:lnTo>
                    <a:pt x="448" y="6575"/>
                  </a:lnTo>
                  <a:close/>
                  <a:moveTo>
                    <a:pt x="6373" y="4669"/>
                  </a:moveTo>
                  <a:lnTo>
                    <a:pt x="6373" y="4669"/>
                  </a:lnTo>
                  <a:lnTo>
                    <a:pt x="6331" y="4708"/>
                  </a:lnTo>
                  <a:lnTo>
                    <a:pt x="6331" y="4708"/>
                  </a:lnTo>
                  <a:lnTo>
                    <a:pt x="6292" y="4708"/>
                  </a:lnTo>
                  <a:cubicBezTo>
                    <a:pt x="6331" y="4750"/>
                    <a:pt x="6331" y="4789"/>
                    <a:pt x="6331" y="4789"/>
                  </a:cubicBezTo>
                  <a:lnTo>
                    <a:pt x="6412" y="4789"/>
                  </a:lnTo>
                  <a:close/>
                  <a:moveTo>
                    <a:pt x="6536" y="5075"/>
                  </a:moveTo>
                  <a:lnTo>
                    <a:pt x="6536" y="5075"/>
                  </a:lnTo>
                  <a:lnTo>
                    <a:pt x="6536" y="5075"/>
                  </a:lnTo>
                  <a:lnTo>
                    <a:pt x="6493" y="5075"/>
                  </a:lnTo>
                  <a:lnTo>
                    <a:pt x="6493" y="5114"/>
                  </a:lnTo>
                  <a:lnTo>
                    <a:pt x="6536" y="5114"/>
                  </a:lnTo>
                  <a:cubicBezTo>
                    <a:pt x="6493" y="5114"/>
                    <a:pt x="6493" y="5114"/>
                    <a:pt x="6493" y="5075"/>
                  </a:cubicBezTo>
                  <a:close/>
                  <a:moveTo>
                    <a:pt x="6536" y="5114"/>
                  </a:moveTo>
                  <a:lnTo>
                    <a:pt x="6536" y="5114"/>
                  </a:lnTo>
                  <a:lnTo>
                    <a:pt x="6536" y="5114"/>
                  </a:lnTo>
                  <a:close/>
                  <a:moveTo>
                    <a:pt x="6617" y="5195"/>
                  </a:moveTo>
                  <a:lnTo>
                    <a:pt x="6617" y="5195"/>
                  </a:lnTo>
                  <a:lnTo>
                    <a:pt x="6617" y="5237"/>
                  </a:lnTo>
                  <a:lnTo>
                    <a:pt x="6574" y="5237"/>
                  </a:lnTo>
                  <a:lnTo>
                    <a:pt x="6574" y="5237"/>
                  </a:lnTo>
                  <a:lnTo>
                    <a:pt x="6536" y="5237"/>
                  </a:lnTo>
                  <a:cubicBezTo>
                    <a:pt x="6536" y="5276"/>
                    <a:pt x="6493" y="5276"/>
                    <a:pt x="6454" y="5276"/>
                  </a:cubicBezTo>
                  <a:lnTo>
                    <a:pt x="6454" y="5276"/>
                  </a:lnTo>
                  <a:lnTo>
                    <a:pt x="6454" y="5318"/>
                  </a:lnTo>
                  <a:lnTo>
                    <a:pt x="6818" y="6049"/>
                  </a:lnTo>
                  <a:lnTo>
                    <a:pt x="6818" y="5887"/>
                  </a:lnTo>
                  <a:lnTo>
                    <a:pt x="6656" y="5195"/>
                  </a:lnTo>
                  <a:cubicBezTo>
                    <a:pt x="6656" y="5237"/>
                    <a:pt x="6656" y="5237"/>
                    <a:pt x="6617" y="5237"/>
                  </a:cubicBezTo>
                  <a:close/>
                  <a:moveTo>
                    <a:pt x="6941" y="6211"/>
                  </a:moveTo>
                  <a:lnTo>
                    <a:pt x="6941" y="6211"/>
                  </a:lnTo>
                  <a:lnTo>
                    <a:pt x="6941" y="6250"/>
                  </a:lnTo>
                  <a:lnTo>
                    <a:pt x="6980" y="6250"/>
                  </a:lnTo>
                  <a:lnTo>
                    <a:pt x="6980" y="6211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6941" y="6169"/>
                  </a:lnTo>
                  <a:lnTo>
                    <a:pt x="6941" y="6211"/>
                  </a:lnTo>
                  <a:close/>
                  <a:moveTo>
                    <a:pt x="6980" y="6292"/>
                  </a:moveTo>
                  <a:lnTo>
                    <a:pt x="6980" y="6292"/>
                  </a:lnTo>
                  <a:lnTo>
                    <a:pt x="6980" y="6292"/>
                  </a:lnTo>
                  <a:lnTo>
                    <a:pt x="6980" y="6250"/>
                  </a:lnTo>
                  <a:lnTo>
                    <a:pt x="6941" y="6250"/>
                  </a:lnTo>
                  <a:cubicBezTo>
                    <a:pt x="6941" y="6250"/>
                    <a:pt x="6941" y="6292"/>
                    <a:pt x="6980" y="6292"/>
                  </a:cubicBezTo>
                  <a:close/>
                  <a:moveTo>
                    <a:pt x="6980" y="6331"/>
                  </a:moveTo>
                  <a:lnTo>
                    <a:pt x="6980" y="6331"/>
                  </a:lnTo>
                  <a:lnTo>
                    <a:pt x="6980" y="6331"/>
                  </a:lnTo>
                  <a:lnTo>
                    <a:pt x="6980" y="6292"/>
                  </a:lnTo>
                  <a:close/>
                  <a:moveTo>
                    <a:pt x="6941" y="6494"/>
                  </a:moveTo>
                  <a:lnTo>
                    <a:pt x="6941" y="6494"/>
                  </a:lnTo>
                  <a:lnTo>
                    <a:pt x="6941" y="6494"/>
                  </a:lnTo>
                  <a:lnTo>
                    <a:pt x="6899" y="6494"/>
                  </a:lnTo>
                  <a:lnTo>
                    <a:pt x="6899" y="6575"/>
                  </a:lnTo>
                  <a:lnTo>
                    <a:pt x="6941" y="6698"/>
                  </a:lnTo>
                  <a:lnTo>
                    <a:pt x="6980" y="6494"/>
                  </a:lnTo>
                  <a:close/>
                  <a:moveTo>
                    <a:pt x="6818" y="6088"/>
                  </a:moveTo>
                  <a:lnTo>
                    <a:pt x="6818" y="6088"/>
                  </a:lnTo>
                  <a:lnTo>
                    <a:pt x="6818" y="6088"/>
                  </a:lnTo>
                  <a:lnTo>
                    <a:pt x="6899" y="6211"/>
                  </a:lnTo>
                  <a:lnTo>
                    <a:pt x="6899" y="6169"/>
                  </a:lnTo>
                  <a:lnTo>
                    <a:pt x="6860" y="5968"/>
                  </a:lnTo>
                  <a:close/>
                  <a:moveTo>
                    <a:pt x="6860" y="5968"/>
                  </a:moveTo>
                  <a:lnTo>
                    <a:pt x="6860" y="5968"/>
                  </a:lnTo>
                  <a:lnTo>
                    <a:pt x="6860" y="5926"/>
                  </a:lnTo>
                  <a:lnTo>
                    <a:pt x="6818" y="6049"/>
                  </a:lnTo>
                  <a:close/>
                  <a:moveTo>
                    <a:pt x="6860" y="6494"/>
                  </a:moveTo>
                  <a:lnTo>
                    <a:pt x="6860" y="6494"/>
                  </a:lnTo>
                  <a:lnTo>
                    <a:pt x="6860" y="6494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99" y="6536"/>
                  </a:lnTo>
                  <a:lnTo>
                    <a:pt x="6899" y="6494"/>
                  </a:lnTo>
                  <a:lnTo>
                    <a:pt x="6899" y="6494"/>
                  </a:lnTo>
                  <a:close/>
                  <a:moveTo>
                    <a:pt x="6899" y="6211"/>
                  </a:moveTo>
                  <a:lnTo>
                    <a:pt x="6899" y="6211"/>
                  </a:lnTo>
                  <a:lnTo>
                    <a:pt x="6941" y="6211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656"/>
                  </a:lnTo>
                  <a:lnTo>
                    <a:pt x="6941" y="6942"/>
                  </a:lnTo>
                  <a:lnTo>
                    <a:pt x="6941" y="6737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536"/>
                  </a:lnTo>
                  <a:lnTo>
                    <a:pt x="6818" y="6536"/>
                  </a:lnTo>
                  <a:lnTo>
                    <a:pt x="6860" y="6656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60" y="6494"/>
                  </a:lnTo>
                  <a:cubicBezTo>
                    <a:pt x="6818" y="6494"/>
                    <a:pt x="6818" y="6494"/>
                    <a:pt x="6818" y="6455"/>
                  </a:cubicBezTo>
                  <a:lnTo>
                    <a:pt x="6818" y="6455"/>
                  </a:lnTo>
                  <a:lnTo>
                    <a:pt x="6818" y="6536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37" y="6494"/>
                  </a:lnTo>
                  <a:lnTo>
                    <a:pt x="6698" y="6656"/>
                  </a:lnTo>
                  <a:lnTo>
                    <a:pt x="6818" y="6536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37" y="6292"/>
                  </a:lnTo>
                  <a:lnTo>
                    <a:pt x="6737" y="6250"/>
                  </a:lnTo>
                  <a:lnTo>
                    <a:pt x="6698" y="6292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50"/>
                  </a:lnTo>
                  <a:lnTo>
                    <a:pt x="6737" y="6250"/>
                  </a:lnTo>
                  <a:lnTo>
                    <a:pt x="6737" y="6211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close/>
                  <a:moveTo>
                    <a:pt x="6737" y="6292"/>
                  </a:moveTo>
                  <a:lnTo>
                    <a:pt x="6737" y="6292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79" y="6331"/>
                  </a:lnTo>
                  <a:lnTo>
                    <a:pt x="6737" y="6331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79" y="6374"/>
                  </a:lnTo>
                  <a:lnTo>
                    <a:pt x="6779" y="6331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698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374"/>
                  </a:lnTo>
                  <a:lnTo>
                    <a:pt x="6779" y="6374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413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617" y="6575"/>
                  </a:lnTo>
                  <a:lnTo>
                    <a:pt x="6454" y="6818"/>
                  </a:lnTo>
                  <a:lnTo>
                    <a:pt x="6698" y="6656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55"/>
                  </a:lnTo>
                  <a:lnTo>
                    <a:pt x="6656" y="6455"/>
                  </a:lnTo>
                  <a:lnTo>
                    <a:pt x="6617" y="657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74" y="6413"/>
                  </a:lnTo>
                  <a:lnTo>
                    <a:pt x="6656" y="645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36" y="6331"/>
                  </a:lnTo>
                  <a:lnTo>
                    <a:pt x="6250" y="6413"/>
                  </a:lnTo>
                  <a:lnTo>
                    <a:pt x="6536" y="6413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698" y="6374"/>
                  </a:lnTo>
                  <a:lnTo>
                    <a:pt x="6737" y="6331"/>
                  </a:lnTo>
                  <a:lnTo>
                    <a:pt x="6698" y="6292"/>
                  </a:lnTo>
                  <a:lnTo>
                    <a:pt x="6536" y="6331"/>
                  </a:lnTo>
                  <a:close/>
                  <a:moveTo>
                    <a:pt x="6698" y="6250"/>
                  </a:moveTo>
                  <a:lnTo>
                    <a:pt x="6698" y="6250"/>
                  </a:lnTo>
                  <a:lnTo>
                    <a:pt x="6737" y="6250"/>
                  </a:lnTo>
                  <a:lnTo>
                    <a:pt x="6698" y="6211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617" y="6088"/>
                  </a:lnTo>
                  <a:lnTo>
                    <a:pt x="6454" y="6007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737" y="6211"/>
                  </a:lnTo>
                  <a:lnTo>
                    <a:pt x="6656" y="6130"/>
                  </a:lnTo>
                  <a:lnTo>
                    <a:pt x="6656" y="6088"/>
                  </a:lnTo>
                  <a:close/>
                  <a:moveTo>
                    <a:pt x="6899" y="5033"/>
                  </a:moveTo>
                  <a:lnTo>
                    <a:pt x="6899" y="5033"/>
                  </a:lnTo>
                  <a:lnTo>
                    <a:pt x="6860" y="5033"/>
                  </a:lnTo>
                  <a:lnTo>
                    <a:pt x="6698" y="5033"/>
                  </a:lnTo>
                  <a:lnTo>
                    <a:pt x="6698" y="5033"/>
                  </a:lnTo>
                  <a:cubicBezTo>
                    <a:pt x="6698" y="5075"/>
                    <a:pt x="6656" y="5075"/>
                    <a:pt x="6656" y="5075"/>
                  </a:cubicBezTo>
                  <a:lnTo>
                    <a:pt x="6656" y="5075"/>
                  </a:lnTo>
                  <a:lnTo>
                    <a:pt x="6656" y="5114"/>
                  </a:lnTo>
                  <a:cubicBezTo>
                    <a:pt x="6698" y="5114"/>
                    <a:pt x="6698" y="5156"/>
                    <a:pt x="6698" y="5156"/>
                  </a:cubicBezTo>
                  <a:cubicBezTo>
                    <a:pt x="6698" y="5195"/>
                    <a:pt x="6698" y="5195"/>
                    <a:pt x="6656" y="5195"/>
                  </a:cubicBezTo>
                  <a:lnTo>
                    <a:pt x="6818" y="5844"/>
                  </a:lnTo>
                  <a:lnTo>
                    <a:pt x="6899" y="5114"/>
                  </a:lnTo>
                  <a:lnTo>
                    <a:pt x="6860" y="5114"/>
                  </a:lnTo>
                  <a:close/>
                  <a:moveTo>
                    <a:pt x="7185" y="5033"/>
                  </a:moveTo>
                  <a:lnTo>
                    <a:pt x="7185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114"/>
                  </a:lnTo>
                  <a:lnTo>
                    <a:pt x="6899" y="5114"/>
                  </a:lnTo>
                  <a:lnTo>
                    <a:pt x="6860" y="5887"/>
                  </a:lnTo>
                  <a:lnTo>
                    <a:pt x="6860" y="5968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85" y="5033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6860" y="5968"/>
                  </a:lnTo>
                  <a:lnTo>
                    <a:pt x="6941" y="6169"/>
                  </a:lnTo>
                  <a:lnTo>
                    <a:pt x="6980" y="6169"/>
                  </a:lnTo>
                  <a:lnTo>
                    <a:pt x="6980" y="6130"/>
                  </a:lnTo>
                  <a:lnTo>
                    <a:pt x="7022" y="6130"/>
                  </a:lnTo>
                  <a:lnTo>
                    <a:pt x="7061" y="6130"/>
                  </a:lnTo>
                  <a:lnTo>
                    <a:pt x="7061" y="6088"/>
                  </a:lnTo>
                  <a:lnTo>
                    <a:pt x="7386" y="5156"/>
                  </a:lnTo>
                  <a:lnTo>
                    <a:pt x="7386" y="5156"/>
                  </a:lnTo>
                  <a:lnTo>
                    <a:pt x="7428" y="5114"/>
                  </a:lnTo>
                  <a:cubicBezTo>
                    <a:pt x="7347" y="5075"/>
                    <a:pt x="7266" y="5075"/>
                    <a:pt x="7185" y="5033"/>
                  </a:cubicBezTo>
                  <a:close/>
                  <a:moveTo>
                    <a:pt x="7185" y="6575"/>
                  </a:moveTo>
                  <a:lnTo>
                    <a:pt x="7185" y="6575"/>
                  </a:lnTo>
                  <a:lnTo>
                    <a:pt x="7022" y="6413"/>
                  </a:lnTo>
                  <a:lnTo>
                    <a:pt x="7022" y="6413"/>
                  </a:lnTo>
                  <a:lnTo>
                    <a:pt x="7104" y="6536"/>
                  </a:lnTo>
                  <a:close/>
                  <a:moveTo>
                    <a:pt x="7104" y="6536"/>
                  </a:moveTo>
                  <a:lnTo>
                    <a:pt x="7104" y="6536"/>
                  </a:lnTo>
                  <a:lnTo>
                    <a:pt x="7104" y="6575"/>
                  </a:lnTo>
                  <a:lnTo>
                    <a:pt x="7224" y="6617"/>
                  </a:lnTo>
                  <a:lnTo>
                    <a:pt x="7185" y="6575"/>
                  </a:lnTo>
                  <a:close/>
                  <a:moveTo>
                    <a:pt x="7022" y="6292"/>
                  </a:moveTo>
                  <a:lnTo>
                    <a:pt x="7022" y="6292"/>
                  </a:lnTo>
                  <a:lnTo>
                    <a:pt x="7022" y="6331"/>
                  </a:lnTo>
                  <a:lnTo>
                    <a:pt x="7022" y="6374"/>
                  </a:lnTo>
                  <a:lnTo>
                    <a:pt x="7185" y="6331"/>
                  </a:lnTo>
                  <a:lnTo>
                    <a:pt x="7143" y="6292"/>
                  </a:lnTo>
                  <a:close/>
                  <a:moveTo>
                    <a:pt x="7104" y="6292"/>
                  </a:moveTo>
                  <a:lnTo>
                    <a:pt x="7104" y="6292"/>
                  </a:lnTo>
                  <a:lnTo>
                    <a:pt x="7022" y="6292"/>
                  </a:lnTo>
                  <a:lnTo>
                    <a:pt x="7022" y="6292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7022" y="6211"/>
                  </a:lnTo>
                  <a:lnTo>
                    <a:pt x="7022" y="6169"/>
                  </a:lnTo>
                  <a:lnTo>
                    <a:pt x="7022" y="6169"/>
                  </a:lnTo>
                  <a:close/>
                  <a:moveTo>
                    <a:pt x="7022" y="6169"/>
                  </a:moveTo>
                  <a:lnTo>
                    <a:pt x="7022" y="6169"/>
                  </a:lnTo>
                  <a:lnTo>
                    <a:pt x="6980" y="6169"/>
                  </a:lnTo>
                  <a:lnTo>
                    <a:pt x="6980" y="6169"/>
                  </a:lnTo>
                  <a:lnTo>
                    <a:pt x="6980" y="6169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lnTo>
                    <a:pt x="7022" y="6413"/>
                  </a:lnTo>
                  <a:close/>
                  <a:moveTo>
                    <a:pt x="7022" y="6374"/>
                  </a:moveTo>
                  <a:lnTo>
                    <a:pt x="7022" y="6374"/>
                  </a:lnTo>
                  <a:lnTo>
                    <a:pt x="7061" y="6413"/>
                  </a:lnTo>
                  <a:lnTo>
                    <a:pt x="7185" y="6331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cubicBezTo>
                    <a:pt x="7022" y="6455"/>
                    <a:pt x="6980" y="6455"/>
                    <a:pt x="6980" y="6455"/>
                  </a:cubicBezTo>
                  <a:lnTo>
                    <a:pt x="6980" y="6494"/>
                  </a:lnTo>
                  <a:lnTo>
                    <a:pt x="7061" y="6536"/>
                  </a:lnTo>
                  <a:lnTo>
                    <a:pt x="7104" y="6536"/>
                  </a:lnTo>
                  <a:close/>
                  <a:moveTo>
                    <a:pt x="7022" y="6130"/>
                  </a:moveTo>
                  <a:lnTo>
                    <a:pt x="7022" y="6130"/>
                  </a:lnTo>
                  <a:cubicBezTo>
                    <a:pt x="7061" y="6130"/>
                    <a:pt x="7061" y="6169"/>
                    <a:pt x="7061" y="6169"/>
                  </a:cubicBezTo>
                  <a:lnTo>
                    <a:pt x="7061" y="6169"/>
                  </a:lnTo>
                  <a:lnTo>
                    <a:pt x="7061" y="6130"/>
                  </a:lnTo>
                  <a:lnTo>
                    <a:pt x="7061" y="6130"/>
                  </a:lnTo>
                  <a:close/>
                  <a:moveTo>
                    <a:pt x="7061" y="6130"/>
                  </a:moveTo>
                  <a:lnTo>
                    <a:pt x="7061" y="6130"/>
                  </a:lnTo>
                  <a:lnTo>
                    <a:pt x="7104" y="6088"/>
                  </a:lnTo>
                  <a:lnTo>
                    <a:pt x="7061" y="6088"/>
                  </a:lnTo>
                  <a:close/>
                  <a:moveTo>
                    <a:pt x="7428" y="5114"/>
                  </a:moveTo>
                  <a:lnTo>
                    <a:pt x="7428" y="5114"/>
                  </a:lnTo>
                  <a:lnTo>
                    <a:pt x="7428" y="5156"/>
                  </a:lnTo>
                  <a:lnTo>
                    <a:pt x="7386" y="5156"/>
                  </a:lnTo>
                  <a:lnTo>
                    <a:pt x="7104" y="6088"/>
                  </a:lnTo>
                  <a:lnTo>
                    <a:pt x="7143" y="6049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672" y="5237"/>
                  </a:lnTo>
                  <a:close/>
                  <a:moveTo>
                    <a:pt x="7672" y="5237"/>
                  </a:moveTo>
                  <a:lnTo>
                    <a:pt x="7672" y="5237"/>
                  </a:lnTo>
                  <a:lnTo>
                    <a:pt x="7672" y="5237"/>
                  </a:lnTo>
                  <a:lnTo>
                    <a:pt x="7672" y="5237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143" y="6007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873" y="5400"/>
                  </a:lnTo>
                  <a:cubicBezTo>
                    <a:pt x="7792" y="5357"/>
                    <a:pt x="7753" y="5276"/>
                    <a:pt x="7672" y="5237"/>
                  </a:cubicBezTo>
                  <a:close/>
                  <a:moveTo>
                    <a:pt x="7873" y="5400"/>
                  </a:moveTo>
                  <a:lnTo>
                    <a:pt x="7873" y="5400"/>
                  </a:lnTo>
                  <a:lnTo>
                    <a:pt x="7873" y="5400"/>
                  </a:lnTo>
                  <a:lnTo>
                    <a:pt x="7873" y="5400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143" y="6049"/>
                  </a:lnTo>
                  <a:lnTo>
                    <a:pt x="7104" y="6088"/>
                  </a:lnTo>
                  <a:lnTo>
                    <a:pt x="7996" y="5643"/>
                  </a:lnTo>
                  <a:lnTo>
                    <a:pt x="7996" y="5601"/>
                  </a:lnTo>
                  <a:lnTo>
                    <a:pt x="8035" y="5601"/>
                  </a:lnTo>
                  <a:cubicBezTo>
                    <a:pt x="7996" y="5520"/>
                    <a:pt x="7915" y="5481"/>
                    <a:pt x="7873" y="5400"/>
                  </a:cubicBezTo>
                  <a:close/>
                  <a:moveTo>
                    <a:pt x="8117" y="5724"/>
                  </a:moveTo>
                  <a:lnTo>
                    <a:pt x="8117" y="5724"/>
                  </a:lnTo>
                  <a:lnTo>
                    <a:pt x="8078" y="5763"/>
                  </a:lnTo>
                  <a:lnTo>
                    <a:pt x="8035" y="5724"/>
                  </a:lnTo>
                  <a:lnTo>
                    <a:pt x="8078" y="5724"/>
                  </a:lnTo>
                  <a:cubicBezTo>
                    <a:pt x="8078" y="5682"/>
                    <a:pt x="8078" y="5643"/>
                    <a:pt x="8035" y="5601"/>
                  </a:cubicBezTo>
                  <a:lnTo>
                    <a:pt x="8035" y="5601"/>
                  </a:lnTo>
                  <a:lnTo>
                    <a:pt x="8035" y="5601"/>
                  </a:lnTo>
                  <a:lnTo>
                    <a:pt x="8035" y="5601"/>
                  </a:lnTo>
                  <a:lnTo>
                    <a:pt x="7996" y="5643"/>
                  </a:lnTo>
                  <a:lnTo>
                    <a:pt x="7996" y="5643"/>
                  </a:lnTo>
                  <a:lnTo>
                    <a:pt x="7104" y="6088"/>
                  </a:lnTo>
                  <a:lnTo>
                    <a:pt x="7061" y="6169"/>
                  </a:lnTo>
                  <a:lnTo>
                    <a:pt x="7061" y="6211"/>
                  </a:lnTo>
                  <a:cubicBezTo>
                    <a:pt x="7061" y="6211"/>
                    <a:pt x="7061" y="6250"/>
                    <a:pt x="7022" y="6250"/>
                  </a:cubicBezTo>
                  <a:lnTo>
                    <a:pt x="7143" y="6292"/>
                  </a:lnTo>
                  <a:lnTo>
                    <a:pt x="7224" y="6292"/>
                  </a:lnTo>
                  <a:lnTo>
                    <a:pt x="8117" y="5887"/>
                  </a:lnTo>
                  <a:lnTo>
                    <a:pt x="8117" y="5844"/>
                  </a:lnTo>
                  <a:lnTo>
                    <a:pt x="8159" y="5844"/>
                  </a:lnTo>
                  <a:cubicBezTo>
                    <a:pt x="8159" y="5805"/>
                    <a:pt x="8117" y="5763"/>
                    <a:pt x="8117" y="5724"/>
                  </a:cubicBezTo>
                  <a:close/>
                  <a:moveTo>
                    <a:pt x="7185" y="6292"/>
                  </a:moveTo>
                  <a:lnTo>
                    <a:pt x="7185" y="6292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7224" y="6331"/>
                  </a:lnTo>
                  <a:close/>
                  <a:moveTo>
                    <a:pt x="8159" y="5844"/>
                  </a:moveTo>
                  <a:lnTo>
                    <a:pt x="8159" y="5844"/>
                  </a:lnTo>
                  <a:lnTo>
                    <a:pt x="8117" y="5887"/>
                  </a:lnTo>
                  <a:lnTo>
                    <a:pt x="8117" y="5887"/>
                  </a:lnTo>
                  <a:lnTo>
                    <a:pt x="7266" y="6292"/>
                  </a:lnTo>
                  <a:lnTo>
                    <a:pt x="7266" y="6292"/>
                  </a:lnTo>
                  <a:lnTo>
                    <a:pt x="8159" y="6130"/>
                  </a:lnTo>
                  <a:lnTo>
                    <a:pt x="8159" y="6088"/>
                  </a:lnTo>
                  <a:lnTo>
                    <a:pt x="8240" y="6088"/>
                  </a:lnTo>
                  <a:cubicBezTo>
                    <a:pt x="8198" y="6007"/>
                    <a:pt x="8198" y="5926"/>
                    <a:pt x="8159" y="5844"/>
                  </a:cubicBezTo>
                  <a:close/>
                  <a:moveTo>
                    <a:pt x="8240" y="6374"/>
                  </a:moveTo>
                  <a:lnTo>
                    <a:pt x="8240" y="6374"/>
                  </a:lnTo>
                  <a:lnTo>
                    <a:pt x="8198" y="6374"/>
                  </a:lnTo>
                  <a:lnTo>
                    <a:pt x="8198" y="6374"/>
                  </a:lnTo>
                  <a:lnTo>
                    <a:pt x="7266" y="6331"/>
                  </a:lnTo>
                  <a:lnTo>
                    <a:pt x="7224" y="6331"/>
                  </a:lnTo>
                  <a:lnTo>
                    <a:pt x="8159" y="6617"/>
                  </a:lnTo>
                  <a:lnTo>
                    <a:pt x="8159" y="6575"/>
                  </a:lnTo>
                  <a:lnTo>
                    <a:pt x="8240" y="6617"/>
                  </a:lnTo>
                  <a:close/>
                  <a:moveTo>
                    <a:pt x="8159" y="6900"/>
                  </a:moveTo>
                  <a:lnTo>
                    <a:pt x="8078" y="6861"/>
                  </a:lnTo>
                  <a:lnTo>
                    <a:pt x="8078" y="6861"/>
                  </a:lnTo>
                  <a:lnTo>
                    <a:pt x="7185" y="6575"/>
                  </a:lnTo>
                  <a:lnTo>
                    <a:pt x="7266" y="6656"/>
                  </a:lnTo>
                  <a:lnTo>
                    <a:pt x="7954" y="7062"/>
                  </a:lnTo>
                  <a:lnTo>
                    <a:pt x="7996" y="7062"/>
                  </a:lnTo>
                  <a:lnTo>
                    <a:pt x="8035" y="7104"/>
                  </a:lnTo>
                  <a:cubicBezTo>
                    <a:pt x="8078" y="7023"/>
                    <a:pt x="8117" y="6942"/>
                    <a:pt x="8159" y="6900"/>
                  </a:cubicBezTo>
                  <a:close/>
                  <a:moveTo>
                    <a:pt x="8159" y="6861"/>
                  </a:moveTo>
                  <a:cubicBezTo>
                    <a:pt x="8198" y="6779"/>
                    <a:pt x="8198" y="6698"/>
                    <a:pt x="8240" y="6617"/>
                  </a:cubicBezTo>
                  <a:lnTo>
                    <a:pt x="8159" y="6617"/>
                  </a:lnTo>
                  <a:lnTo>
                    <a:pt x="8159" y="6617"/>
                  </a:lnTo>
                  <a:lnTo>
                    <a:pt x="7224" y="6331"/>
                  </a:lnTo>
                  <a:lnTo>
                    <a:pt x="7061" y="6413"/>
                  </a:lnTo>
                  <a:lnTo>
                    <a:pt x="7185" y="6575"/>
                  </a:lnTo>
                  <a:lnTo>
                    <a:pt x="8078" y="6861"/>
                  </a:lnTo>
                  <a:lnTo>
                    <a:pt x="8078" y="6861"/>
                  </a:lnTo>
                  <a:close/>
                  <a:moveTo>
                    <a:pt x="7996" y="7104"/>
                  </a:moveTo>
                  <a:lnTo>
                    <a:pt x="7996" y="7104"/>
                  </a:lnTo>
                  <a:lnTo>
                    <a:pt x="7996" y="7104"/>
                  </a:lnTo>
                  <a:lnTo>
                    <a:pt x="8035" y="7104"/>
                  </a:lnTo>
                  <a:lnTo>
                    <a:pt x="7996" y="7104"/>
                  </a:lnTo>
                  <a:lnTo>
                    <a:pt x="7954" y="7062"/>
                  </a:lnTo>
                  <a:lnTo>
                    <a:pt x="7954" y="7062"/>
                  </a:lnTo>
                  <a:lnTo>
                    <a:pt x="7266" y="6656"/>
                  </a:lnTo>
                  <a:lnTo>
                    <a:pt x="7792" y="7266"/>
                  </a:lnTo>
                  <a:lnTo>
                    <a:pt x="7834" y="7266"/>
                  </a:lnTo>
                  <a:lnTo>
                    <a:pt x="7834" y="7305"/>
                  </a:lnTo>
                  <a:cubicBezTo>
                    <a:pt x="7915" y="7224"/>
                    <a:pt x="7954" y="7185"/>
                    <a:pt x="7996" y="7104"/>
                  </a:cubicBez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630" y="7468"/>
                  </a:lnTo>
                  <a:cubicBezTo>
                    <a:pt x="7711" y="7429"/>
                    <a:pt x="7792" y="7387"/>
                    <a:pt x="7834" y="7305"/>
                  </a:cubicBezTo>
                  <a:lnTo>
                    <a:pt x="7792" y="7266"/>
                  </a:lnTo>
                  <a:lnTo>
                    <a:pt x="7792" y="7266"/>
                  </a:lnTo>
                  <a:lnTo>
                    <a:pt x="7266" y="6656"/>
                  </a:lnTo>
                  <a:lnTo>
                    <a:pt x="7143" y="6575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630" y="7468"/>
                  </a:ln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104" y="6575"/>
                  </a:lnTo>
                  <a:lnTo>
                    <a:pt x="7061" y="6536"/>
                  </a:lnTo>
                  <a:lnTo>
                    <a:pt x="6980" y="6494"/>
                  </a:lnTo>
                  <a:lnTo>
                    <a:pt x="6980" y="6698"/>
                  </a:lnTo>
                  <a:lnTo>
                    <a:pt x="7347" y="7510"/>
                  </a:lnTo>
                  <a:lnTo>
                    <a:pt x="7386" y="7510"/>
                  </a:lnTo>
                  <a:lnTo>
                    <a:pt x="7386" y="7591"/>
                  </a:lnTo>
                  <a:close/>
                  <a:moveTo>
                    <a:pt x="6860" y="7672"/>
                  </a:moveTo>
                  <a:lnTo>
                    <a:pt x="6860" y="7672"/>
                  </a:lnTo>
                  <a:lnTo>
                    <a:pt x="6941" y="7672"/>
                  </a:lnTo>
                  <a:cubicBezTo>
                    <a:pt x="7022" y="7672"/>
                    <a:pt x="7061" y="7630"/>
                    <a:pt x="7104" y="7630"/>
                  </a:cubicBezTo>
                  <a:lnTo>
                    <a:pt x="7104" y="7591"/>
                  </a:lnTo>
                  <a:lnTo>
                    <a:pt x="7104" y="7591"/>
                  </a:lnTo>
                  <a:lnTo>
                    <a:pt x="6941" y="6981"/>
                  </a:lnTo>
                  <a:lnTo>
                    <a:pt x="6860" y="7591"/>
                  </a:lnTo>
                  <a:lnTo>
                    <a:pt x="6899" y="7591"/>
                  </a:lnTo>
                  <a:close/>
                  <a:moveTo>
                    <a:pt x="7143" y="7630"/>
                  </a:moveTo>
                  <a:lnTo>
                    <a:pt x="7143" y="7630"/>
                  </a:lnTo>
                  <a:cubicBezTo>
                    <a:pt x="7224" y="7630"/>
                    <a:pt x="7305" y="7591"/>
                    <a:pt x="7386" y="7591"/>
                  </a:cubicBezTo>
                  <a:lnTo>
                    <a:pt x="7347" y="7549"/>
                  </a:lnTo>
                  <a:lnTo>
                    <a:pt x="7347" y="7510"/>
                  </a:lnTo>
                  <a:lnTo>
                    <a:pt x="6980" y="6737"/>
                  </a:lnTo>
                  <a:lnTo>
                    <a:pt x="6941" y="6942"/>
                  </a:lnTo>
                  <a:lnTo>
                    <a:pt x="7104" y="7591"/>
                  </a:lnTo>
                  <a:lnTo>
                    <a:pt x="7104" y="7591"/>
                  </a:lnTo>
                  <a:lnTo>
                    <a:pt x="7143" y="7630"/>
                  </a:lnTo>
                  <a:close/>
                  <a:moveTo>
                    <a:pt x="6331" y="7549"/>
                  </a:moveTo>
                  <a:lnTo>
                    <a:pt x="6331" y="7549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656" y="6656"/>
                  </a:lnTo>
                  <a:lnTo>
                    <a:pt x="6454" y="6861"/>
                  </a:lnTo>
                  <a:lnTo>
                    <a:pt x="6169" y="7387"/>
                  </a:lnTo>
                  <a:lnTo>
                    <a:pt x="6169" y="7387"/>
                  </a:lnTo>
                  <a:lnTo>
                    <a:pt x="6130" y="7429"/>
                  </a:lnTo>
                  <a:cubicBezTo>
                    <a:pt x="6211" y="7468"/>
                    <a:pt x="6250" y="7510"/>
                    <a:pt x="6331" y="7549"/>
                  </a:cubicBezTo>
                  <a:close/>
                  <a:moveTo>
                    <a:pt x="5886" y="7266"/>
                  </a:moveTo>
                  <a:lnTo>
                    <a:pt x="5886" y="7266"/>
                  </a:lnTo>
                  <a:lnTo>
                    <a:pt x="5925" y="7224"/>
                  </a:lnTo>
                  <a:lnTo>
                    <a:pt x="5967" y="7224"/>
                  </a:lnTo>
                  <a:lnTo>
                    <a:pt x="6454" y="6861"/>
                  </a:lnTo>
                  <a:lnTo>
                    <a:pt x="6574" y="6575"/>
                  </a:lnTo>
                  <a:lnTo>
                    <a:pt x="5805" y="7023"/>
                  </a:lnTo>
                  <a:lnTo>
                    <a:pt x="5805" y="7062"/>
                  </a:lnTo>
                  <a:lnTo>
                    <a:pt x="5763" y="7062"/>
                  </a:lnTo>
                  <a:cubicBezTo>
                    <a:pt x="5805" y="7143"/>
                    <a:pt x="5844" y="7224"/>
                    <a:pt x="5886" y="7266"/>
                  </a:cubicBezTo>
                  <a:close/>
                  <a:moveTo>
                    <a:pt x="5562" y="6413"/>
                  </a:moveTo>
                  <a:lnTo>
                    <a:pt x="5562" y="6413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601" y="6575"/>
                  </a:lnTo>
                  <a:lnTo>
                    <a:pt x="5643" y="6575"/>
                  </a:lnTo>
                  <a:lnTo>
                    <a:pt x="6169" y="6413"/>
                  </a:lnTo>
                  <a:lnTo>
                    <a:pt x="5601" y="6374"/>
                  </a:lnTo>
                  <a:lnTo>
                    <a:pt x="5601" y="6374"/>
                  </a:lnTo>
                  <a:lnTo>
                    <a:pt x="5562" y="6374"/>
                  </a:lnTo>
                  <a:close/>
                  <a:moveTo>
                    <a:pt x="5562" y="6331"/>
                  </a:move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601" y="6331"/>
                  </a:lnTo>
                  <a:lnTo>
                    <a:pt x="5601" y="6331"/>
                  </a:lnTo>
                  <a:lnTo>
                    <a:pt x="6211" y="6413"/>
                  </a:lnTo>
                  <a:lnTo>
                    <a:pt x="6493" y="6331"/>
                  </a:lnTo>
                  <a:lnTo>
                    <a:pt x="5643" y="6130"/>
                  </a:lnTo>
                  <a:lnTo>
                    <a:pt x="5643" y="6130"/>
                  </a:lnTo>
                  <a:lnTo>
                    <a:pt x="5562" y="6088"/>
                  </a:lnTo>
                  <a:close/>
                  <a:moveTo>
                    <a:pt x="5643" y="5844"/>
                  </a:moveTo>
                  <a:lnTo>
                    <a:pt x="5643" y="5844"/>
                  </a:lnTo>
                  <a:cubicBezTo>
                    <a:pt x="5601" y="5926"/>
                    <a:pt x="5601" y="6007"/>
                    <a:pt x="5562" y="6088"/>
                  </a:cubicBezTo>
                  <a:lnTo>
                    <a:pt x="5643" y="6088"/>
                  </a:lnTo>
                  <a:lnTo>
                    <a:pt x="5643" y="6088"/>
                  </a:lnTo>
                  <a:lnTo>
                    <a:pt x="6536" y="6331"/>
                  </a:lnTo>
                  <a:lnTo>
                    <a:pt x="6656" y="6250"/>
                  </a:lnTo>
                  <a:lnTo>
                    <a:pt x="6574" y="6169"/>
                  </a:lnTo>
                  <a:lnTo>
                    <a:pt x="5724" y="5887"/>
                  </a:lnTo>
                  <a:lnTo>
                    <a:pt x="5682" y="5887"/>
                  </a:lnTo>
                  <a:lnTo>
                    <a:pt x="5643" y="5844"/>
                  </a:lnTo>
                  <a:close/>
                  <a:moveTo>
                    <a:pt x="5763" y="5643"/>
                  </a:moveTo>
                  <a:lnTo>
                    <a:pt x="5763" y="5643"/>
                  </a:lnTo>
                  <a:lnTo>
                    <a:pt x="5763" y="5643"/>
                  </a:lnTo>
                  <a:cubicBezTo>
                    <a:pt x="5724" y="5682"/>
                    <a:pt x="5682" y="5763"/>
                    <a:pt x="5643" y="5844"/>
                  </a:cubicBezTo>
                  <a:lnTo>
                    <a:pt x="5724" y="5844"/>
                  </a:lnTo>
                  <a:lnTo>
                    <a:pt x="5724" y="5844"/>
                  </a:lnTo>
                  <a:lnTo>
                    <a:pt x="6574" y="6169"/>
                  </a:lnTo>
                  <a:lnTo>
                    <a:pt x="6412" y="5968"/>
                  </a:lnTo>
                  <a:lnTo>
                    <a:pt x="5844" y="5643"/>
                  </a:lnTo>
                  <a:lnTo>
                    <a:pt x="5805" y="5643"/>
                  </a:lnTo>
                  <a:lnTo>
                    <a:pt x="5763" y="5643"/>
                  </a:lnTo>
                  <a:lnTo>
                    <a:pt x="5763" y="5601"/>
                  </a:lnTo>
                  <a:close/>
                  <a:moveTo>
                    <a:pt x="5763" y="5601"/>
                  </a:move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844" y="5643"/>
                  </a:lnTo>
                  <a:lnTo>
                    <a:pt x="5844" y="5643"/>
                  </a:lnTo>
                  <a:lnTo>
                    <a:pt x="6412" y="5968"/>
                  </a:lnTo>
                  <a:lnTo>
                    <a:pt x="5967" y="5481"/>
                  </a:lnTo>
                  <a:lnTo>
                    <a:pt x="5967" y="5481"/>
                  </a:lnTo>
                  <a:lnTo>
                    <a:pt x="5925" y="5439"/>
                  </a:lnTo>
                  <a:cubicBezTo>
                    <a:pt x="5886" y="5481"/>
                    <a:pt x="5805" y="5520"/>
                    <a:pt x="5763" y="5601"/>
                  </a:cubicBezTo>
                  <a:close/>
                  <a:moveTo>
                    <a:pt x="5925" y="5400"/>
                  </a:moveTo>
                  <a:lnTo>
                    <a:pt x="5925" y="5400"/>
                  </a:lnTo>
                  <a:lnTo>
                    <a:pt x="5967" y="5439"/>
                  </a:lnTo>
                  <a:lnTo>
                    <a:pt x="5967" y="5481"/>
                  </a:lnTo>
                  <a:lnTo>
                    <a:pt x="6412" y="5968"/>
                  </a:lnTo>
                  <a:lnTo>
                    <a:pt x="6617" y="6088"/>
                  </a:lnTo>
                  <a:lnTo>
                    <a:pt x="6169" y="5318"/>
                  </a:lnTo>
                  <a:lnTo>
                    <a:pt x="6169" y="5318"/>
                  </a:lnTo>
                  <a:lnTo>
                    <a:pt x="6130" y="5237"/>
                  </a:lnTo>
                  <a:cubicBezTo>
                    <a:pt x="6049" y="5318"/>
                    <a:pt x="6006" y="5357"/>
                    <a:pt x="5925" y="5400"/>
                  </a:cubicBezTo>
                  <a:close/>
                  <a:moveTo>
                    <a:pt x="6211" y="5195"/>
                  </a:moveTo>
                  <a:lnTo>
                    <a:pt x="6211" y="5195"/>
                  </a:lnTo>
                  <a:lnTo>
                    <a:pt x="6169" y="5237"/>
                  </a:lnTo>
                  <a:lnTo>
                    <a:pt x="6169" y="5276"/>
                  </a:lnTo>
                  <a:lnTo>
                    <a:pt x="6169" y="5318"/>
                  </a:lnTo>
                  <a:lnTo>
                    <a:pt x="6656" y="6088"/>
                  </a:lnTo>
                  <a:lnTo>
                    <a:pt x="6656" y="6088"/>
                  </a:lnTo>
                  <a:lnTo>
                    <a:pt x="6292" y="5400"/>
                  </a:lnTo>
                  <a:lnTo>
                    <a:pt x="6292" y="5400"/>
                  </a:lnTo>
                  <a:lnTo>
                    <a:pt x="6292" y="5400"/>
                  </a:lnTo>
                  <a:close/>
                  <a:moveTo>
                    <a:pt x="6250" y="4627"/>
                  </a:moveTo>
                  <a:lnTo>
                    <a:pt x="6250" y="4627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331" y="4669"/>
                  </a:lnTo>
                  <a:lnTo>
                    <a:pt x="6331" y="4627"/>
                  </a:lnTo>
                  <a:cubicBezTo>
                    <a:pt x="6331" y="4627"/>
                    <a:pt x="6331" y="4588"/>
                    <a:pt x="6292" y="4546"/>
                  </a:cubicBez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close/>
                  <a:moveTo>
                    <a:pt x="448" y="5844"/>
                  </a:moveTo>
                  <a:lnTo>
                    <a:pt x="448" y="5844"/>
                  </a:lnTo>
                  <a:lnTo>
                    <a:pt x="487" y="5844"/>
                  </a:lnTo>
                  <a:lnTo>
                    <a:pt x="487" y="5887"/>
                  </a:lnTo>
                  <a:lnTo>
                    <a:pt x="1299" y="6292"/>
                  </a:lnTo>
                  <a:lnTo>
                    <a:pt x="1380" y="6292"/>
                  </a:lnTo>
                  <a:lnTo>
                    <a:pt x="1380" y="6292"/>
                  </a:lnTo>
                  <a:lnTo>
                    <a:pt x="1380" y="6250"/>
                  </a:lnTo>
                  <a:lnTo>
                    <a:pt x="611" y="5682"/>
                  </a:lnTo>
                  <a:lnTo>
                    <a:pt x="568" y="5682"/>
                  </a:lnTo>
                  <a:lnTo>
                    <a:pt x="529" y="5643"/>
                  </a:lnTo>
                  <a:cubicBezTo>
                    <a:pt x="487" y="5682"/>
                    <a:pt x="487" y="5763"/>
                    <a:pt x="448" y="5844"/>
                  </a:cubicBezTo>
                  <a:close/>
                  <a:moveTo>
                    <a:pt x="1299" y="6331"/>
                  </a:moveTo>
                  <a:lnTo>
                    <a:pt x="1299" y="6331"/>
                  </a:lnTo>
                  <a:lnTo>
                    <a:pt x="1299" y="6331"/>
                  </a:lnTo>
                  <a:lnTo>
                    <a:pt x="1260" y="6292"/>
                  </a:lnTo>
                  <a:lnTo>
                    <a:pt x="1098" y="6292"/>
                  </a:lnTo>
                  <a:lnTo>
                    <a:pt x="1260" y="6374"/>
                  </a:lnTo>
                  <a:cubicBezTo>
                    <a:pt x="1260" y="6331"/>
                    <a:pt x="1260" y="6331"/>
                    <a:pt x="1299" y="6331"/>
                  </a:cubicBezTo>
                  <a:close/>
                  <a:moveTo>
                    <a:pt x="1260" y="6374"/>
                  </a:moveTo>
                  <a:lnTo>
                    <a:pt x="1260" y="6374"/>
                  </a:lnTo>
                  <a:lnTo>
                    <a:pt x="1299" y="6374"/>
                  </a:lnTo>
                  <a:lnTo>
                    <a:pt x="1299" y="6331"/>
                  </a:lnTo>
                  <a:lnTo>
                    <a:pt x="1260" y="6331"/>
                  </a:lnTo>
                  <a:close/>
                  <a:moveTo>
                    <a:pt x="1380" y="6494"/>
                  </a:move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41" y="6494"/>
                  </a:lnTo>
                  <a:lnTo>
                    <a:pt x="1137" y="6617"/>
                  </a:lnTo>
                  <a:lnTo>
                    <a:pt x="1299" y="6575"/>
                  </a:lnTo>
                  <a:close/>
                  <a:moveTo>
                    <a:pt x="1299" y="6575"/>
                  </a:moveTo>
                  <a:lnTo>
                    <a:pt x="1299" y="6575"/>
                  </a:lnTo>
                  <a:lnTo>
                    <a:pt x="1422" y="6536"/>
                  </a:lnTo>
                  <a:lnTo>
                    <a:pt x="1422" y="6536"/>
                  </a:lnTo>
                  <a:cubicBezTo>
                    <a:pt x="1380" y="6536"/>
                    <a:pt x="1380" y="6536"/>
                    <a:pt x="1380" y="6494"/>
                  </a:cubicBezTo>
                  <a:lnTo>
                    <a:pt x="1380" y="6494"/>
                  </a:lnTo>
                  <a:lnTo>
                    <a:pt x="1380" y="6494"/>
                  </a:lnTo>
                  <a:close/>
                  <a:moveTo>
                    <a:pt x="1380" y="6455"/>
                  </a:moveTo>
                  <a:lnTo>
                    <a:pt x="1380" y="6455"/>
                  </a:lnTo>
                  <a:lnTo>
                    <a:pt x="1380" y="6455"/>
                  </a:lnTo>
                  <a:lnTo>
                    <a:pt x="1380" y="6455"/>
                  </a:lnTo>
                  <a:lnTo>
                    <a:pt x="1341" y="6455"/>
                  </a:lnTo>
                  <a:close/>
                  <a:moveTo>
                    <a:pt x="1380" y="6374"/>
                  </a:moveTo>
                  <a:lnTo>
                    <a:pt x="1380" y="6374"/>
                  </a:lnTo>
                  <a:lnTo>
                    <a:pt x="1341" y="6374"/>
                  </a:lnTo>
                  <a:lnTo>
                    <a:pt x="1380" y="6413"/>
                  </a:lnTo>
                  <a:close/>
                  <a:moveTo>
                    <a:pt x="1341" y="6331"/>
                  </a:moveTo>
                  <a:lnTo>
                    <a:pt x="1341" y="6331"/>
                  </a:lnTo>
                  <a:lnTo>
                    <a:pt x="1380" y="6331"/>
                  </a:lnTo>
                  <a:lnTo>
                    <a:pt x="1380" y="6331"/>
                  </a:lnTo>
                  <a:lnTo>
                    <a:pt x="1380" y="6292"/>
                  </a:lnTo>
                  <a:lnTo>
                    <a:pt x="1299" y="6292"/>
                  </a:lnTo>
                  <a:close/>
                  <a:moveTo>
                    <a:pt x="568" y="5601"/>
                  </a:moveTo>
                  <a:lnTo>
                    <a:pt x="568" y="5601"/>
                  </a:lnTo>
                  <a:lnTo>
                    <a:pt x="611" y="5643"/>
                  </a:lnTo>
                  <a:lnTo>
                    <a:pt x="611" y="5643"/>
                  </a:lnTo>
                  <a:lnTo>
                    <a:pt x="1380" y="6250"/>
                  </a:lnTo>
                  <a:lnTo>
                    <a:pt x="1422" y="6250"/>
                  </a:lnTo>
                  <a:lnTo>
                    <a:pt x="1461" y="6250"/>
                  </a:lnTo>
                  <a:lnTo>
                    <a:pt x="1422" y="6169"/>
                  </a:lnTo>
                  <a:lnTo>
                    <a:pt x="731" y="5481"/>
                  </a:lnTo>
                  <a:lnTo>
                    <a:pt x="731" y="5481"/>
                  </a:lnTo>
                  <a:lnTo>
                    <a:pt x="692" y="5439"/>
                  </a:lnTo>
                  <a:cubicBezTo>
                    <a:pt x="650" y="5481"/>
                    <a:pt x="611" y="5562"/>
                    <a:pt x="568" y="5601"/>
                  </a:cubicBezTo>
                  <a:close/>
                  <a:moveTo>
                    <a:pt x="1461" y="6211"/>
                  </a:moveTo>
                  <a:lnTo>
                    <a:pt x="1461" y="6211"/>
                  </a:lnTo>
                  <a:lnTo>
                    <a:pt x="1503" y="6211"/>
                  </a:lnTo>
                  <a:lnTo>
                    <a:pt x="1422" y="6088"/>
                  </a:lnTo>
                  <a:lnTo>
                    <a:pt x="1422" y="6169"/>
                  </a:lnTo>
                  <a:close/>
                  <a:moveTo>
                    <a:pt x="731" y="5439"/>
                  </a:moveTo>
                  <a:lnTo>
                    <a:pt x="731" y="5439"/>
                  </a:lnTo>
                  <a:lnTo>
                    <a:pt x="731" y="5439"/>
                  </a:lnTo>
                  <a:lnTo>
                    <a:pt x="731" y="5481"/>
                  </a:lnTo>
                  <a:lnTo>
                    <a:pt x="1422" y="6169"/>
                  </a:lnTo>
                  <a:lnTo>
                    <a:pt x="1380" y="6049"/>
                  </a:lnTo>
                  <a:lnTo>
                    <a:pt x="935" y="5318"/>
                  </a:lnTo>
                  <a:lnTo>
                    <a:pt x="935" y="5318"/>
                  </a:lnTo>
                  <a:lnTo>
                    <a:pt x="893" y="5276"/>
                  </a:lnTo>
                  <a:cubicBezTo>
                    <a:pt x="812" y="5318"/>
                    <a:pt x="773" y="5357"/>
                    <a:pt x="731" y="5439"/>
                  </a:cubicBezTo>
                  <a:close/>
                  <a:moveTo>
                    <a:pt x="1137" y="5195"/>
                  </a:moveTo>
                  <a:lnTo>
                    <a:pt x="1137" y="5195"/>
                  </a:lnTo>
                  <a:lnTo>
                    <a:pt x="1098" y="5156"/>
                  </a:lnTo>
                  <a:cubicBezTo>
                    <a:pt x="1055" y="5195"/>
                    <a:pt x="974" y="5237"/>
                    <a:pt x="935" y="5276"/>
                  </a:cubicBezTo>
                  <a:lnTo>
                    <a:pt x="935" y="5318"/>
                  </a:lnTo>
                  <a:lnTo>
                    <a:pt x="935" y="5318"/>
                  </a:lnTo>
                  <a:lnTo>
                    <a:pt x="1380" y="6007"/>
                  </a:lnTo>
                  <a:lnTo>
                    <a:pt x="1137" y="5237"/>
                  </a:lnTo>
                  <a:close/>
                  <a:moveTo>
                    <a:pt x="1299" y="5156"/>
                  </a:moveTo>
                  <a:lnTo>
                    <a:pt x="1299" y="5156"/>
                  </a:lnTo>
                  <a:lnTo>
                    <a:pt x="1299" y="5114"/>
                  </a:lnTo>
                  <a:cubicBezTo>
                    <a:pt x="1218" y="5114"/>
                    <a:pt x="1179" y="5114"/>
                    <a:pt x="1137" y="5156"/>
                  </a:cubicBezTo>
                  <a:lnTo>
                    <a:pt x="1137" y="5195"/>
                  </a:lnTo>
                  <a:lnTo>
                    <a:pt x="1137" y="5237"/>
                  </a:lnTo>
                  <a:lnTo>
                    <a:pt x="1380" y="6049"/>
                  </a:lnTo>
                  <a:lnTo>
                    <a:pt x="1503" y="6211"/>
                  </a:lnTo>
                  <a:lnTo>
                    <a:pt x="1503" y="6169"/>
                  </a:lnTo>
                  <a:lnTo>
                    <a:pt x="1542" y="6169"/>
                  </a:lnTo>
                  <a:cubicBezTo>
                    <a:pt x="1542" y="6169"/>
                    <a:pt x="1542" y="6211"/>
                    <a:pt x="1585" y="6211"/>
                  </a:cubicBezTo>
                  <a:lnTo>
                    <a:pt x="1585" y="6211"/>
                  </a:lnTo>
                  <a:close/>
                  <a:moveTo>
                    <a:pt x="1624" y="6942"/>
                  </a:moveTo>
                  <a:lnTo>
                    <a:pt x="1624" y="6942"/>
                  </a:lnTo>
                  <a:lnTo>
                    <a:pt x="1624" y="6942"/>
                  </a:lnTo>
                  <a:lnTo>
                    <a:pt x="1624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66" y="7062"/>
                  </a:lnTo>
                  <a:lnTo>
                    <a:pt x="1705" y="7062"/>
                  </a:lnTo>
                  <a:lnTo>
                    <a:pt x="1747" y="7062"/>
                  </a:lnTo>
                  <a:lnTo>
                    <a:pt x="1747" y="7062"/>
                  </a:lnTo>
                  <a:cubicBezTo>
                    <a:pt x="1747" y="7062"/>
                    <a:pt x="1786" y="7023"/>
                    <a:pt x="1786" y="7062"/>
                  </a:cubicBezTo>
                  <a:lnTo>
                    <a:pt x="1786" y="7062"/>
                  </a:lnTo>
                  <a:lnTo>
                    <a:pt x="1747" y="6737"/>
                  </a:lnTo>
                  <a:cubicBezTo>
                    <a:pt x="1705" y="6737"/>
                    <a:pt x="1705" y="6737"/>
                    <a:pt x="1705" y="6779"/>
                  </a:cubicBezTo>
                  <a:lnTo>
                    <a:pt x="1705" y="6779"/>
                  </a:lnTo>
                  <a:lnTo>
                    <a:pt x="1666" y="6779"/>
                  </a:lnTo>
                  <a:lnTo>
                    <a:pt x="1585" y="6900"/>
                  </a:lnTo>
                  <a:lnTo>
                    <a:pt x="1624" y="6900"/>
                  </a:lnTo>
                  <a:lnTo>
                    <a:pt x="1624" y="6900"/>
                  </a:lnTo>
                  <a:lnTo>
                    <a:pt x="1624" y="6900"/>
                  </a:lnTo>
                  <a:close/>
                  <a:moveTo>
                    <a:pt x="1828" y="6656"/>
                  </a:moveTo>
                  <a:lnTo>
                    <a:pt x="1828" y="6656"/>
                  </a:lnTo>
                  <a:lnTo>
                    <a:pt x="1828" y="6656"/>
                  </a:lnTo>
                  <a:lnTo>
                    <a:pt x="2234" y="6981"/>
                  </a:lnTo>
                  <a:lnTo>
                    <a:pt x="2273" y="6981"/>
                  </a:lnTo>
                  <a:lnTo>
                    <a:pt x="2273" y="6981"/>
                  </a:lnTo>
                  <a:lnTo>
                    <a:pt x="2315" y="6981"/>
                  </a:lnTo>
                  <a:lnTo>
                    <a:pt x="2354" y="6981"/>
                  </a:lnTo>
                  <a:lnTo>
                    <a:pt x="2396" y="6981"/>
                  </a:lnTo>
                  <a:lnTo>
                    <a:pt x="2396" y="6981"/>
                  </a:lnTo>
                  <a:lnTo>
                    <a:pt x="2435" y="6981"/>
                  </a:lnTo>
                  <a:lnTo>
                    <a:pt x="2477" y="6981"/>
                  </a:lnTo>
                  <a:cubicBezTo>
                    <a:pt x="2477" y="6942"/>
                    <a:pt x="2477" y="6942"/>
                    <a:pt x="2516" y="6981"/>
                  </a:cubicBezTo>
                  <a:lnTo>
                    <a:pt x="2516" y="6942"/>
                  </a:lnTo>
                  <a:lnTo>
                    <a:pt x="1828" y="6575"/>
                  </a:lnTo>
                  <a:cubicBezTo>
                    <a:pt x="1867" y="6575"/>
                    <a:pt x="1867" y="6617"/>
                    <a:pt x="1828" y="6656"/>
                  </a:cubicBezTo>
                  <a:close/>
                  <a:moveTo>
                    <a:pt x="1828" y="6698"/>
                  </a:moveTo>
                  <a:lnTo>
                    <a:pt x="1828" y="6698"/>
                  </a:lnTo>
                  <a:lnTo>
                    <a:pt x="1828" y="6698"/>
                  </a:lnTo>
                  <a:lnTo>
                    <a:pt x="2072" y="7023"/>
                  </a:lnTo>
                  <a:lnTo>
                    <a:pt x="2072" y="7023"/>
                  </a:lnTo>
                  <a:lnTo>
                    <a:pt x="2110" y="7023"/>
                  </a:lnTo>
                  <a:lnTo>
                    <a:pt x="2153" y="7023"/>
                  </a:lnTo>
                  <a:lnTo>
                    <a:pt x="2153" y="7023"/>
                  </a:lnTo>
                  <a:lnTo>
                    <a:pt x="2192" y="6981"/>
                  </a:lnTo>
                  <a:lnTo>
                    <a:pt x="2234" y="6981"/>
                  </a:lnTo>
                  <a:close/>
                  <a:moveTo>
                    <a:pt x="2273" y="6211"/>
                  </a:moveTo>
                  <a:lnTo>
                    <a:pt x="2273" y="6211"/>
                  </a:lnTo>
                  <a:lnTo>
                    <a:pt x="2234" y="6211"/>
                  </a:lnTo>
                  <a:lnTo>
                    <a:pt x="2192" y="6211"/>
                  </a:lnTo>
                  <a:lnTo>
                    <a:pt x="2192" y="6211"/>
                  </a:lnTo>
                  <a:lnTo>
                    <a:pt x="2153" y="6211"/>
                  </a:lnTo>
                  <a:lnTo>
                    <a:pt x="2110" y="6211"/>
                  </a:lnTo>
                  <a:lnTo>
                    <a:pt x="2110" y="6211"/>
                  </a:lnTo>
                  <a:lnTo>
                    <a:pt x="2072" y="6211"/>
                  </a:lnTo>
                  <a:lnTo>
                    <a:pt x="2029" y="6211"/>
                  </a:lnTo>
                  <a:lnTo>
                    <a:pt x="1990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74"/>
                  </a:lnTo>
                  <a:lnTo>
                    <a:pt x="1828" y="6374"/>
                  </a:lnTo>
                  <a:lnTo>
                    <a:pt x="2883" y="6374"/>
                  </a:lnTo>
                  <a:lnTo>
                    <a:pt x="2883" y="6374"/>
                  </a:lnTo>
                  <a:lnTo>
                    <a:pt x="2922" y="6374"/>
                  </a:lnTo>
                  <a:lnTo>
                    <a:pt x="2922" y="6374"/>
                  </a:lnTo>
                  <a:lnTo>
                    <a:pt x="2922" y="6169"/>
                  </a:lnTo>
                  <a:lnTo>
                    <a:pt x="2922" y="6169"/>
                  </a:lnTo>
                  <a:lnTo>
                    <a:pt x="2883" y="6169"/>
                  </a:lnTo>
                  <a:lnTo>
                    <a:pt x="2841" y="6169"/>
                  </a:lnTo>
                  <a:lnTo>
                    <a:pt x="2802" y="6169"/>
                  </a:lnTo>
                  <a:lnTo>
                    <a:pt x="2802" y="6169"/>
                  </a:lnTo>
                  <a:lnTo>
                    <a:pt x="2760" y="6169"/>
                  </a:lnTo>
                  <a:lnTo>
                    <a:pt x="2721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640" y="6211"/>
                    <a:pt x="2640" y="6211"/>
                    <a:pt x="2640" y="6169"/>
                  </a:cubicBezTo>
                  <a:lnTo>
                    <a:pt x="2597" y="6169"/>
                  </a:lnTo>
                  <a:cubicBezTo>
                    <a:pt x="2597" y="6211"/>
                    <a:pt x="2597" y="6211"/>
                    <a:pt x="2559" y="6211"/>
                  </a:cubicBezTo>
                  <a:lnTo>
                    <a:pt x="2559" y="6211"/>
                  </a:lnTo>
                  <a:lnTo>
                    <a:pt x="2516" y="6211"/>
                  </a:lnTo>
                  <a:lnTo>
                    <a:pt x="2477" y="6211"/>
                  </a:lnTo>
                  <a:lnTo>
                    <a:pt x="2435" y="6211"/>
                  </a:lnTo>
                  <a:lnTo>
                    <a:pt x="2435" y="6211"/>
                  </a:lnTo>
                  <a:lnTo>
                    <a:pt x="2396" y="6211"/>
                  </a:lnTo>
                  <a:lnTo>
                    <a:pt x="2354" y="6211"/>
                  </a:lnTo>
                  <a:lnTo>
                    <a:pt x="2315" y="6211"/>
                  </a:lnTo>
                  <a:lnTo>
                    <a:pt x="2315" y="6211"/>
                  </a:lnTo>
                  <a:close/>
                  <a:moveTo>
                    <a:pt x="2273" y="6169"/>
                  </a:moveTo>
                  <a:lnTo>
                    <a:pt x="2273" y="6169"/>
                  </a:lnTo>
                  <a:lnTo>
                    <a:pt x="2234" y="6169"/>
                  </a:lnTo>
                  <a:lnTo>
                    <a:pt x="2234" y="6169"/>
                  </a:lnTo>
                  <a:close/>
                  <a:moveTo>
                    <a:pt x="1747" y="6292"/>
                  </a:moveTo>
                  <a:lnTo>
                    <a:pt x="1747" y="6292"/>
                  </a:lnTo>
                  <a:cubicBezTo>
                    <a:pt x="1747" y="6331"/>
                    <a:pt x="1786" y="6331"/>
                    <a:pt x="1786" y="6331"/>
                  </a:cubicBezTo>
                  <a:lnTo>
                    <a:pt x="1786" y="6331"/>
                  </a:lnTo>
                  <a:lnTo>
                    <a:pt x="1867" y="6211"/>
                  </a:lnTo>
                  <a:lnTo>
                    <a:pt x="1828" y="6211"/>
                  </a:lnTo>
                  <a:lnTo>
                    <a:pt x="1828" y="6211"/>
                  </a:lnTo>
                  <a:cubicBezTo>
                    <a:pt x="1828" y="6250"/>
                    <a:pt x="1828" y="6250"/>
                    <a:pt x="1786" y="6211"/>
                  </a:cubicBezTo>
                  <a:lnTo>
                    <a:pt x="1747" y="6250"/>
                  </a:lnTo>
                  <a:lnTo>
                    <a:pt x="1747" y="6250"/>
                  </a:lnTo>
                  <a:close/>
                  <a:moveTo>
                    <a:pt x="1828" y="6292"/>
                  </a:moveTo>
                  <a:lnTo>
                    <a:pt x="1828" y="6292"/>
                  </a:lnTo>
                  <a:lnTo>
                    <a:pt x="1909" y="6211"/>
                  </a:lnTo>
                  <a:lnTo>
                    <a:pt x="1909" y="6211"/>
                  </a:lnTo>
                  <a:lnTo>
                    <a:pt x="1909" y="6211"/>
                  </a:lnTo>
                  <a:close/>
                  <a:moveTo>
                    <a:pt x="1948" y="6211"/>
                  </a:moveTo>
                  <a:lnTo>
                    <a:pt x="1948" y="6211"/>
                  </a:lnTo>
                  <a:lnTo>
                    <a:pt x="1948" y="6211"/>
                  </a:lnTo>
                  <a:lnTo>
                    <a:pt x="2029" y="6169"/>
                  </a:lnTo>
                  <a:lnTo>
                    <a:pt x="1909" y="6169"/>
                  </a:lnTo>
                  <a:lnTo>
                    <a:pt x="1909" y="6211"/>
                  </a:lnTo>
                  <a:cubicBezTo>
                    <a:pt x="1909" y="6169"/>
                    <a:pt x="1948" y="6169"/>
                    <a:pt x="1948" y="6211"/>
                  </a:cubicBezTo>
                  <a:close/>
                  <a:moveTo>
                    <a:pt x="1828" y="6374"/>
                  </a:moveTo>
                  <a:lnTo>
                    <a:pt x="1828" y="6374"/>
                  </a:lnTo>
                  <a:lnTo>
                    <a:pt x="1786" y="6374"/>
                  </a:lnTo>
                  <a:lnTo>
                    <a:pt x="1786" y="6374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737"/>
                  </a:lnTo>
                  <a:lnTo>
                    <a:pt x="1909" y="7023"/>
                  </a:lnTo>
                  <a:lnTo>
                    <a:pt x="1909" y="7023"/>
                  </a:lnTo>
                  <a:lnTo>
                    <a:pt x="1948" y="7023"/>
                  </a:lnTo>
                  <a:lnTo>
                    <a:pt x="1990" y="7023"/>
                  </a:lnTo>
                  <a:lnTo>
                    <a:pt x="2029" y="7023"/>
                  </a:lnTo>
                  <a:lnTo>
                    <a:pt x="2029" y="7023"/>
                  </a:lnTo>
                  <a:lnTo>
                    <a:pt x="2072" y="7023"/>
                  </a:lnTo>
                  <a:close/>
                  <a:moveTo>
                    <a:pt x="1747" y="6737"/>
                  </a:moveTo>
                  <a:lnTo>
                    <a:pt x="1747" y="6737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828" y="7023"/>
                  </a:lnTo>
                  <a:lnTo>
                    <a:pt x="1828" y="7062"/>
                  </a:lnTo>
                  <a:lnTo>
                    <a:pt x="1867" y="7023"/>
                  </a:lnTo>
                  <a:lnTo>
                    <a:pt x="1909" y="7023"/>
                  </a:lnTo>
                  <a:lnTo>
                    <a:pt x="1909" y="7023"/>
                  </a:lnTo>
                  <a:close/>
                  <a:moveTo>
                    <a:pt x="1666" y="6130"/>
                  </a:moveTo>
                  <a:lnTo>
                    <a:pt x="1666" y="6130"/>
                  </a:lnTo>
                  <a:lnTo>
                    <a:pt x="1705" y="5968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624" y="6211"/>
                  </a:lnTo>
                  <a:cubicBezTo>
                    <a:pt x="1666" y="6169"/>
                    <a:pt x="1666" y="6169"/>
                    <a:pt x="1666" y="6130"/>
                  </a:cubicBezTo>
                  <a:close/>
                  <a:moveTo>
                    <a:pt x="1624" y="6779"/>
                  </a:moveTo>
                  <a:lnTo>
                    <a:pt x="1624" y="6779"/>
                  </a:lnTo>
                  <a:cubicBezTo>
                    <a:pt x="1624" y="6737"/>
                    <a:pt x="1666" y="6698"/>
                    <a:pt x="1666" y="6698"/>
                  </a:cubicBezTo>
                  <a:lnTo>
                    <a:pt x="1666" y="6698"/>
                  </a:lnTo>
                  <a:lnTo>
                    <a:pt x="1624" y="6656"/>
                  </a:lnTo>
                  <a:cubicBezTo>
                    <a:pt x="1624" y="6656"/>
                    <a:pt x="1585" y="6656"/>
                    <a:pt x="1585" y="6617"/>
                  </a:cubicBezTo>
                  <a:lnTo>
                    <a:pt x="1585" y="6617"/>
                  </a:lnTo>
                  <a:cubicBezTo>
                    <a:pt x="1585" y="6617"/>
                    <a:pt x="1585" y="6575"/>
                    <a:pt x="1542" y="6575"/>
                  </a:cubicBezTo>
                  <a:lnTo>
                    <a:pt x="1542" y="6575"/>
                  </a:lnTo>
                  <a:lnTo>
                    <a:pt x="1542" y="6698"/>
                  </a:lnTo>
                  <a:lnTo>
                    <a:pt x="1542" y="6818"/>
                  </a:lnTo>
                  <a:cubicBezTo>
                    <a:pt x="1585" y="6818"/>
                    <a:pt x="1585" y="6779"/>
                    <a:pt x="1624" y="6779"/>
                  </a:cubicBezTo>
                  <a:close/>
                  <a:moveTo>
                    <a:pt x="1542" y="6575"/>
                  </a:moveTo>
                  <a:lnTo>
                    <a:pt x="1542" y="6575"/>
                  </a:lnTo>
                  <a:lnTo>
                    <a:pt x="1542" y="6575"/>
                  </a:lnTo>
                  <a:lnTo>
                    <a:pt x="1542" y="6575"/>
                  </a:lnTo>
                  <a:lnTo>
                    <a:pt x="1542" y="6617"/>
                  </a:lnTo>
                  <a:close/>
                  <a:moveTo>
                    <a:pt x="1503" y="6617"/>
                  </a:moveTo>
                  <a:lnTo>
                    <a:pt x="1503" y="6617"/>
                  </a:lnTo>
                  <a:lnTo>
                    <a:pt x="1542" y="6656"/>
                  </a:lnTo>
                  <a:lnTo>
                    <a:pt x="1542" y="6617"/>
                  </a:lnTo>
                  <a:close/>
                  <a:moveTo>
                    <a:pt x="1542" y="6737"/>
                  </a:moveTo>
                  <a:lnTo>
                    <a:pt x="1542" y="6737"/>
                  </a:lnTo>
                  <a:lnTo>
                    <a:pt x="1503" y="6861"/>
                  </a:lnTo>
                  <a:lnTo>
                    <a:pt x="1542" y="6861"/>
                  </a:lnTo>
                  <a:lnTo>
                    <a:pt x="1542" y="6861"/>
                  </a:lnTo>
                  <a:close/>
                  <a:moveTo>
                    <a:pt x="1503" y="6698"/>
                  </a:moveTo>
                  <a:lnTo>
                    <a:pt x="1503" y="6698"/>
                  </a:lnTo>
                  <a:lnTo>
                    <a:pt x="1503" y="6656"/>
                  </a:lnTo>
                  <a:lnTo>
                    <a:pt x="1422" y="6900"/>
                  </a:lnTo>
                  <a:lnTo>
                    <a:pt x="1422" y="6942"/>
                  </a:lnTo>
                  <a:lnTo>
                    <a:pt x="1461" y="6942"/>
                  </a:lnTo>
                  <a:lnTo>
                    <a:pt x="1503" y="6900"/>
                  </a:lnTo>
                  <a:lnTo>
                    <a:pt x="1503" y="6861"/>
                  </a:lnTo>
                  <a:close/>
                  <a:moveTo>
                    <a:pt x="2192" y="5195"/>
                  </a:moveTo>
                  <a:lnTo>
                    <a:pt x="2192" y="5195"/>
                  </a:lnTo>
                  <a:lnTo>
                    <a:pt x="2192" y="5195"/>
                  </a:lnTo>
                  <a:lnTo>
                    <a:pt x="2192" y="5195"/>
                  </a:lnTo>
                  <a:lnTo>
                    <a:pt x="2192" y="5237"/>
                  </a:lnTo>
                  <a:lnTo>
                    <a:pt x="2192" y="5237"/>
                  </a:lnTo>
                  <a:lnTo>
                    <a:pt x="2192" y="5195"/>
                  </a:lnTo>
                  <a:close/>
                  <a:moveTo>
                    <a:pt x="2234" y="5237"/>
                  </a:moveTo>
                  <a:lnTo>
                    <a:pt x="2234" y="5237"/>
                  </a:lnTo>
                  <a:lnTo>
                    <a:pt x="2234" y="5276"/>
                  </a:lnTo>
                  <a:lnTo>
                    <a:pt x="2234" y="5318"/>
                  </a:lnTo>
                  <a:lnTo>
                    <a:pt x="2234" y="5318"/>
                  </a:lnTo>
                  <a:cubicBezTo>
                    <a:pt x="2273" y="5357"/>
                    <a:pt x="2234" y="5400"/>
                    <a:pt x="2192" y="5357"/>
                  </a:cubicBezTo>
                  <a:lnTo>
                    <a:pt x="2192" y="5357"/>
                  </a:lnTo>
                  <a:cubicBezTo>
                    <a:pt x="2153" y="5400"/>
                    <a:pt x="2153" y="5400"/>
                    <a:pt x="2153" y="5357"/>
                  </a:cubicBezTo>
                  <a:lnTo>
                    <a:pt x="2153" y="5357"/>
                  </a:lnTo>
                  <a:lnTo>
                    <a:pt x="2153" y="5357"/>
                  </a:lnTo>
                  <a:cubicBezTo>
                    <a:pt x="2110" y="5357"/>
                    <a:pt x="2110" y="5357"/>
                    <a:pt x="2110" y="5318"/>
                  </a:cubicBezTo>
                  <a:lnTo>
                    <a:pt x="2110" y="5318"/>
                  </a:lnTo>
                  <a:lnTo>
                    <a:pt x="2072" y="5276"/>
                  </a:lnTo>
                  <a:lnTo>
                    <a:pt x="2072" y="5276"/>
                  </a:lnTo>
                  <a:lnTo>
                    <a:pt x="2110" y="5237"/>
                  </a:lnTo>
                  <a:lnTo>
                    <a:pt x="2110" y="5276"/>
                  </a:lnTo>
                  <a:lnTo>
                    <a:pt x="2110" y="5237"/>
                  </a:lnTo>
                  <a:lnTo>
                    <a:pt x="2153" y="5237"/>
                  </a:lnTo>
                  <a:lnTo>
                    <a:pt x="2153" y="5195"/>
                  </a:lnTo>
                  <a:lnTo>
                    <a:pt x="2153" y="5195"/>
                  </a:lnTo>
                  <a:lnTo>
                    <a:pt x="2110" y="5195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95"/>
                  </a:lnTo>
                  <a:lnTo>
                    <a:pt x="2072" y="5195"/>
                  </a:lnTo>
                  <a:lnTo>
                    <a:pt x="1747" y="5926"/>
                  </a:lnTo>
                  <a:lnTo>
                    <a:pt x="1705" y="6130"/>
                  </a:lnTo>
                  <a:lnTo>
                    <a:pt x="2315" y="5276"/>
                  </a:lnTo>
                  <a:cubicBezTo>
                    <a:pt x="2315" y="5237"/>
                    <a:pt x="2273" y="5237"/>
                    <a:pt x="2234" y="5237"/>
                  </a:cubicBezTo>
                  <a:close/>
                  <a:moveTo>
                    <a:pt x="2396" y="5318"/>
                  </a:moveTo>
                  <a:lnTo>
                    <a:pt x="2396" y="5318"/>
                  </a:lnTo>
                  <a:lnTo>
                    <a:pt x="1786" y="6211"/>
                  </a:lnTo>
                  <a:lnTo>
                    <a:pt x="1786" y="6211"/>
                  </a:lnTo>
                  <a:cubicBezTo>
                    <a:pt x="1828" y="6169"/>
                    <a:pt x="1828" y="6211"/>
                    <a:pt x="1828" y="6211"/>
                  </a:cubicBezTo>
                  <a:lnTo>
                    <a:pt x="1867" y="6211"/>
                  </a:lnTo>
                  <a:cubicBezTo>
                    <a:pt x="1867" y="6169"/>
                    <a:pt x="1867" y="6169"/>
                    <a:pt x="1867" y="6211"/>
                  </a:cubicBezTo>
                  <a:lnTo>
                    <a:pt x="1909" y="6169"/>
                  </a:lnTo>
                  <a:lnTo>
                    <a:pt x="2477" y="5481"/>
                  </a:lnTo>
                  <a:lnTo>
                    <a:pt x="2477" y="5481"/>
                  </a:lnTo>
                  <a:lnTo>
                    <a:pt x="2516" y="5439"/>
                  </a:lnTo>
                  <a:close/>
                  <a:moveTo>
                    <a:pt x="6087" y="3695"/>
                  </a:moveTo>
                  <a:lnTo>
                    <a:pt x="6087" y="3695"/>
                  </a:lnTo>
                  <a:cubicBezTo>
                    <a:pt x="6250" y="3572"/>
                    <a:pt x="6250" y="3452"/>
                    <a:pt x="6169" y="3410"/>
                  </a:cubicBezTo>
                  <a:cubicBezTo>
                    <a:pt x="6130" y="3491"/>
                    <a:pt x="6130" y="3572"/>
                    <a:pt x="6087" y="3695"/>
                  </a:cubicBezTo>
                  <a:close/>
                  <a:moveTo>
                    <a:pt x="5886" y="3978"/>
                  </a:moveTo>
                  <a:lnTo>
                    <a:pt x="5886" y="3978"/>
                  </a:lnTo>
                  <a:cubicBezTo>
                    <a:pt x="5967" y="3978"/>
                    <a:pt x="6006" y="3939"/>
                    <a:pt x="6087" y="3939"/>
                  </a:cubicBezTo>
                  <a:lnTo>
                    <a:pt x="6087" y="3734"/>
                  </a:lnTo>
                  <a:cubicBezTo>
                    <a:pt x="6006" y="3776"/>
                    <a:pt x="5925" y="3815"/>
                    <a:pt x="5844" y="3896"/>
                  </a:cubicBezTo>
                  <a:close/>
                  <a:moveTo>
                    <a:pt x="5844" y="3858"/>
                  </a:moveTo>
                  <a:lnTo>
                    <a:pt x="5844" y="3858"/>
                  </a:lnTo>
                  <a:cubicBezTo>
                    <a:pt x="5925" y="3815"/>
                    <a:pt x="6006" y="3776"/>
                    <a:pt x="6087" y="3695"/>
                  </a:cubicBezTo>
                  <a:cubicBezTo>
                    <a:pt x="6087" y="3614"/>
                    <a:pt x="6087" y="3533"/>
                    <a:pt x="6130" y="3410"/>
                  </a:cubicBezTo>
                  <a:cubicBezTo>
                    <a:pt x="6049" y="3614"/>
                    <a:pt x="5925" y="3695"/>
                    <a:pt x="5805" y="3776"/>
                  </a:cubicBezTo>
                  <a:close/>
                  <a:moveTo>
                    <a:pt x="3815" y="6536"/>
                  </a:moveTo>
                  <a:lnTo>
                    <a:pt x="3815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96" y="6536"/>
                  </a:lnTo>
                  <a:lnTo>
                    <a:pt x="3896" y="6536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55"/>
                  </a:lnTo>
                  <a:close/>
                  <a:moveTo>
                    <a:pt x="3734" y="6292"/>
                  </a:moveTo>
                  <a:lnTo>
                    <a:pt x="3734" y="6292"/>
                  </a:lnTo>
                  <a:lnTo>
                    <a:pt x="3734" y="6292"/>
                  </a:lnTo>
                  <a:lnTo>
                    <a:pt x="3734" y="6292"/>
                  </a:lnTo>
                  <a:lnTo>
                    <a:pt x="3776" y="6292"/>
                  </a:lnTo>
                  <a:lnTo>
                    <a:pt x="3776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695" y="6250"/>
                  </a:lnTo>
                  <a:close/>
                  <a:moveTo>
                    <a:pt x="2922" y="6575"/>
                  </a:moveTo>
                  <a:lnTo>
                    <a:pt x="2922" y="6575"/>
                  </a:lnTo>
                  <a:lnTo>
                    <a:pt x="2273" y="6536"/>
                  </a:lnTo>
                  <a:lnTo>
                    <a:pt x="2841" y="6617"/>
                  </a:lnTo>
                  <a:lnTo>
                    <a:pt x="2883" y="6617"/>
                  </a:lnTo>
                  <a:lnTo>
                    <a:pt x="2922" y="6617"/>
                  </a:lnTo>
                  <a:close/>
                  <a:moveTo>
                    <a:pt x="2721" y="7104"/>
                  </a:moveTo>
                  <a:lnTo>
                    <a:pt x="2721" y="7104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559" y="6981"/>
                  </a:lnTo>
                  <a:lnTo>
                    <a:pt x="2516" y="6981"/>
                  </a:lnTo>
                  <a:lnTo>
                    <a:pt x="2516" y="6981"/>
                  </a:lnTo>
                  <a:lnTo>
                    <a:pt x="2477" y="6981"/>
                  </a:lnTo>
                  <a:lnTo>
                    <a:pt x="2435" y="6981"/>
                  </a:lnTo>
                  <a:cubicBezTo>
                    <a:pt x="2435" y="7023"/>
                    <a:pt x="2396" y="7023"/>
                    <a:pt x="2396" y="7023"/>
                  </a:cubicBezTo>
                  <a:lnTo>
                    <a:pt x="2396" y="7023"/>
                  </a:lnTo>
                  <a:lnTo>
                    <a:pt x="2354" y="7023"/>
                  </a:lnTo>
                  <a:lnTo>
                    <a:pt x="2315" y="7023"/>
                  </a:lnTo>
                  <a:lnTo>
                    <a:pt x="2273" y="7023"/>
                  </a:lnTo>
                  <a:lnTo>
                    <a:pt x="2273" y="7023"/>
                  </a:lnTo>
                  <a:lnTo>
                    <a:pt x="2516" y="7224"/>
                  </a:lnTo>
                  <a:lnTo>
                    <a:pt x="2516" y="7224"/>
                  </a:lnTo>
                  <a:lnTo>
                    <a:pt x="2597" y="7266"/>
                  </a:lnTo>
                  <a:cubicBezTo>
                    <a:pt x="2640" y="7224"/>
                    <a:pt x="2679" y="7143"/>
                    <a:pt x="2721" y="7104"/>
                  </a:cubicBezTo>
                  <a:close/>
                  <a:moveTo>
                    <a:pt x="2396" y="7429"/>
                  </a:moveTo>
                  <a:lnTo>
                    <a:pt x="2396" y="7429"/>
                  </a:lnTo>
                  <a:lnTo>
                    <a:pt x="2396" y="7429"/>
                  </a:lnTo>
                  <a:cubicBezTo>
                    <a:pt x="2435" y="7387"/>
                    <a:pt x="2516" y="7348"/>
                    <a:pt x="2559" y="7266"/>
                  </a:cubicBezTo>
                  <a:lnTo>
                    <a:pt x="2559" y="7266"/>
                  </a:lnTo>
                  <a:lnTo>
                    <a:pt x="2559" y="7266"/>
                  </a:lnTo>
                  <a:lnTo>
                    <a:pt x="2559" y="7266"/>
                  </a:lnTo>
                  <a:lnTo>
                    <a:pt x="2516" y="7266"/>
                  </a:lnTo>
                  <a:lnTo>
                    <a:pt x="2516" y="7224"/>
                  </a:lnTo>
                  <a:lnTo>
                    <a:pt x="2234" y="7023"/>
                  </a:lnTo>
                  <a:lnTo>
                    <a:pt x="2234" y="7023"/>
                  </a:lnTo>
                  <a:lnTo>
                    <a:pt x="2192" y="7023"/>
                  </a:lnTo>
                  <a:lnTo>
                    <a:pt x="2153" y="7023"/>
                  </a:lnTo>
                  <a:lnTo>
                    <a:pt x="2153" y="7023"/>
                  </a:lnTo>
                  <a:cubicBezTo>
                    <a:pt x="2153" y="7062"/>
                    <a:pt x="2110" y="7062"/>
                    <a:pt x="2110" y="7023"/>
                  </a:cubicBezTo>
                  <a:lnTo>
                    <a:pt x="2072" y="7023"/>
                  </a:lnTo>
                  <a:lnTo>
                    <a:pt x="2354" y="7387"/>
                  </a:lnTo>
                  <a:lnTo>
                    <a:pt x="2354" y="7387"/>
                  </a:lnTo>
                  <a:lnTo>
                    <a:pt x="2396" y="7429"/>
                  </a:lnTo>
                  <a:close/>
                  <a:moveTo>
                    <a:pt x="2153" y="7549"/>
                  </a:moveTo>
                  <a:lnTo>
                    <a:pt x="2153" y="7549"/>
                  </a:lnTo>
                  <a:cubicBezTo>
                    <a:pt x="2234" y="7510"/>
                    <a:pt x="2315" y="7468"/>
                    <a:pt x="2354" y="7429"/>
                  </a:cubicBezTo>
                  <a:lnTo>
                    <a:pt x="2354" y="7387"/>
                  </a:lnTo>
                  <a:lnTo>
                    <a:pt x="2354" y="7387"/>
                  </a:lnTo>
                  <a:lnTo>
                    <a:pt x="2072" y="7062"/>
                  </a:lnTo>
                  <a:lnTo>
                    <a:pt x="2029" y="7062"/>
                  </a:lnTo>
                  <a:lnTo>
                    <a:pt x="2029" y="7062"/>
                  </a:lnTo>
                  <a:lnTo>
                    <a:pt x="1990" y="7062"/>
                  </a:lnTo>
                  <a:lnTo>
                    <a:pt x="1948" y="7062"/>
                  </a:lnTo>
                  <a:lnTo>
                    <a:pt x="1948" y="7062"/>
                  </a:lnTo>
                  <a:lnTo>
                    <a:pt x="2153" y="7468"/>
                  </a:lnTo>
                  <a:lnTo>
                    <a:pt x="2153" y="7468"/>
                  </a:lnTo>
                  <a:close/>
                  <a:moveTo>
                    <a:pt x="1179" y="7510"/>
                  </a:moveTo>
                  <a:lnTo>
                    <a:pt x="1179" y="7510"/>
                  </a:lnTo>
                  <a:lnTo>
                    <a:pt x="1179" y="7468"/>
                  </a:lnTo>
                  <a:lnTo>
                    <a:pt x="1218" y="7468"/>
                  </a:lnTo>
                  <a:lnTo>
                    <a:pt x="1380" y="6981"/>
                  </a:lnTo>
                  <a:lnTo>
                    <a:pt x="1380" y="6981"/>
                  </a:lnTo>
                  <a:lnTo>
                    <a:pt x="1380" y="6942"/>
                  </a:lnTo>
                  <a:cubicBezTo>
                    <a:pt x="1380" y="6900"/>
                    <a:pt x="1380" y="6900"/>
                    <a:pt x="1422" y="6900"/>
                  </a:cubicBezTo>
                  <a:lnTo>
                    <a:pt x="1503" y="6656"/>
                  </a:lnTo>
                  <a:lnTo>
                    <a:pt x="1016" y="7348"/>
                  </a:lnTo>
                  <a:lnTo>
                    <a:pt x="974" y="7387"/>
                  </a:lnTo>
                  <a:lnTo>
                    <a:pt x="974" y="7429"/>
                  </a:lnTo>
                  <a:cubicBezTo>
                    <a:pt x="1016" y="7468"/>
                    <a:pt x="1098" y="7510"/>
                    <a:pt x="1179" y="7510"/>
                  </a:cubicBezTo>
                  <a:close/>
                </a:path>
              </a:pathLst>
            </a:custGeom>
            <a:solidFill>
              <a:srgbClr val="1C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2356475" y="1058100"/>
              <a:ext cx="486025" cy="100500"/>
            </a:xfrm>
            <a:custGeom>
              <a:avLst/>
              <a:gdLst/>
              <a:ahLst/>
              <a:cxnLst/>
              <a:rect l="l" t="t" r="r" b="b"/>
              <a:pathLst>
                <a:path w="19441" h="4020" extrusionOk="0">
                  <a:moveTo>
                    <a:pt x="10389" y="0"/>
                  </a:moveTo>
                  <a:lnTo>
                    <a:pt x="8279" y="1504"/>
                  </a:lnTo>
                  <a:lnTo>
                    <a:pt x="7023" y="569"/>
                  </a:lnTo>
                  <a:lnTo>
                    <a:pt x="4507" y="2435"/>
                  </a:lnTo>
                  <a:lnTo>
                    <a:pt x="2922" y="1747"/>
                  </a:lnTo>
                  <a:lnTo>
                    <a:pt x="82" y="3653"/>
                  </a:lnTo>
                  <a:lnTo>
                    <a:pt x="0" y="4020"/>
                  </a:lnTo>
                  <a:lnTo>
                    <a:pt x="2965" y="1991"/>
                  </a:lnTo>
                  <a:lnTo>
                    <a:pt x="4546" y="2721"/>
                  </a:lnTo>
                  <a:lnTo>
                    <a:pt x="7023" y="893"/>
                  </a:lnTo>
                  <a:lnTo>
                    <a:pt x="8279" y="1786"/>
                  </a:lnTo>
                  <a:lnTo>
                    <a:pt x="10350" y="325"/>
                  </a:lnTo>
                  <a:lnTo>
                    <a:pt x="13191" y="2679"/>
                  </a:lnTo>
                  <a:lnTo>
                    <a:pt x="15827" y="1260"/>
                  </a:lnTo>
                  <a:lnTo>
                    <a:pt x="19317" y="3896"/>
                  </a:lnTo>
                  <a:lnTo>
                    <a:pt x="19441" y="3653"/>
                  </a:lnTo>
                  <a:lnTo>
                    <a:pt x="15908" y="1017"/>
                  </a:lnTo>
                  <a:lnTo>
                    <a:pt x="13311" y="2396"/>
                  </a:lnTo>
                  <a:lnTo>
                    <a:pt x="10389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2370675" y="1114900"/>
              <a:ext cx="62925" cy="43700"/>
            </a:xfrm>
            <a:custGeom>
              <a:avLst/>
              <a:gdLst/>
              <a:ahLst/>
              <a:cxnLst/>
              <a:rect l="l" t="t" r="r" b="b"/>
              <a:pathLst>
                <a:path w="2517" h="1748" extrusionOk="0">
                  <a:moveTo>
                    <a:pt x="2517" y="1"/>
                  </a:moveTo>
                  <a:lnTo>
                    <a:pt x="1" y="1748"/>
                  </a:lnTo>
                  <a:lnTo>
                    <a:pt x="812" y="1748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2480250" y="1089600"/>
              <a:ext cx="52775" cy="37500"/>
            </a:xfrm>
            <a:custGeom>
              <a:avLst/>
              <a:gdLst/>
              <a:ahLst/>
              <a:cxnLst/>
              <a:rect l="l" t="t" r="r" b="b"/>
              <a:pathLst>
                <a:path w="2111" h="1500" extrusionOk="0">
                  <a:moveTo>
                    <a:pt x="2111" y="0"/>
                  </a:moveTo>
                  <a:lnTo>
                    <a:pt x="0" y="1500"/>
                  </a:lnTo>
                  <a:lnTo>
                    <a:pt x="692" y="1500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2570575" y="1075375"/>
              <a:ext cx="39550" cy="29425"/>
            </a:xfrm>
            <a:custGeom>
              <a:avLst/>
              <a:gdLst/>
              <a:ahLst/>
              <a:cxnLst/>
              <a:rect l="l" t="t" r="r" b="b"/>
              <a:pathLst>
                <a:path w="1582" h="1177" extrusionOk="0">
                  <a:moveTo>
                    <a:pt x="1582" y="1"/>
                  </a:moveTo>
                  <a:lnTo>
                    <a:pt x="1" y="1176"/>
                  </a:lnTo>
                  <a:lnTo>
                    <a:pt x="851" y="1176"/>
                  </a:lnTo>
                  <a:lnTo>
                    <a:pt x="1582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2695325" y="1097700"/>
              <a:ext cx="55875" cy="29400"/>
            </a:xfrm>
            <a:custGeom>
              <a:avLst/>
              <a:gdLst/>
              <a:ahLst/>
              <a:cxnLst/>
              <a:rect l="l" t="t" r="r" b="b"/>
              <a:pathLst>
                <a:path w="2235" h="1176" extrusionOk="0">
                  <a:moveTo>
                    <a:pt x="2234" y="1"/>
                  </a:moveTo>
                  <a:lnTo>
                    <a:pt x="1" y="1176"/>
                  </a:lnTo>
                  <a:lnTo>
                    <a:pt x="1423" y="1176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398100" y="1014525"/>
              <a:ext cx="32500" cy="34500"/>
            </a:xfrm>
            <a:custGeom>
              <a:avLst/>
              <a:gdLst/>
              <a:ahLst/>
              <a:cxnLst/>
              <a:rect l="l" t="t" r="r" b="b"/>
              <a:pathLst>
                <a:path w="1300" h="1380" extrusionOk="0">
                  <a:moveTo>
                    <a:pt x="1095" y="0"/>
                  </a:moveTo>
                  <a:cubicBezTo>
                    <a:pt x="1014" y="0"/>
                    <a:pt x="1014" y="0"/>
                    <a:pt x="933" y="39"/>
                  </a:cubicBezTo>
                  <a:cubicBezTo>
                    <a:pt x="852" y="325"/>
                    <a:pt x="770" y="445"/>
                    <a:pt x="689" y="769"/>
                  </a:cubicBezTo>
                  <a:cubicBezTo>
                    <a:pt x="488" y="526"/>
                    <a:pt x="365" y="406"/>
                    <a:pt x="163" y="162"/>
                  </a:cubicBezTo>
                  <a:cubicBezTo>
                    <a:pt x="82" y="201"/>
                    <a:pt x="82" y="201"/>
                    <a:pt x="1" y="201"/>
                  </a:cubicBezTo>
                  <a:cubicBezTo>
                    <a:pt x="121" y="688"/>
                    <a:pt x="163" y="893"/>
                    <a:pt x="244" y="1380"/>
                  </a:cubicBezTo>
                  <a:cubicBezTo>
                    <a:pt x="326" y="1380"/>
                    <a:pt x="326" y="1338"/>
                    <a:pt x="407" y="1338"/>
                  </a:cubicBezTo>
                  <a:cubicBezTo>
                    <a:pt x="326" y="1013"/>
                    <a:pt x="283" y="851"/>
                    <a:pt x="244" y="487"/>
                  </a:cubicBezTo>
                  <a:lnTo>
                    <a:pt x="244" y="487"/>
                  </a:lnTo>
                  <a:cubicBezTo>
                    <a:pt x="446" y="730"/>
                    <a:pt x="527" y="851"/>
                    <a:pt x="731" y="1055"/>
                  </a:cubicBezTo>
                  <a:cubicBezTo>
                    <a:pt x="852" y="769"/>
                    <a:pt x="894" y="649"/>
                    <a:pt x="975" y="364"/>
                  </a:cubicBezTo>
                  <a:cubicBezTo>
                    <a:pt x="1056" y="688"/>
                    <a:pt x="1095" y="851"/>
                    <a:pt x="1137" y="1217"/>
                  </a:cubicBezTo>
                  <a:cubicBezTo>
                    <a:pt x="1218" y="1175"/>
                    <a:pt x="1218" y="1175"/>
                    <a:pt x="1300" y="1175"/>
                  </a:cubicBezTo>
                  <a:cubicBezTo>
                    <a:pt x="1218" y="688"/>
                    <a:pt x="1176" y="487"/>
                    <a:pt x="109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433575" y="1010050"/>
              <a:ext cx="31525" cy="30875"/>
            </a:xfrm>
            <a:custGeom>
              <a:avLst/>
              <a:gdLst/>
              <a:ahLst/>
              <a:cxnLst/>
              <a:rect l="l" t="t" r="r" b="b"/>
              <a:pathLst>
                <a:path w="1261" h="1235" extrusionOk="0">
                  <a:moveTo>
                    <a:pt x="667" y="162"/>
                  </a:moveTo>
                  <a:cubicBezTo>
                    <a:pt x="754" y="162"/>
                    <a:pt x="834" y="201"/>
                    <a:pt x="893" y="260"/>
                  </a:cubicBezTo>
                  <a:cubicBezTo>
                    <a:pt x="1017" y="341"/>
                    <a:pt x="1056" y="423"/>
                    <a:pt x="1098" y="543"/>
                  </a:cubicBezTo>
                  <a:cubicBezTo>
                    <a:pt x="1098" y="666"/>
                    <a:pt x="1098" y="786"/>
                    <a:pt x="1017" y="909"/>
                  </a:cubicBezTo>
                  <a:cubicBezTo>
                    <a:pt x="936" y="991"/>
                    <a:pt x="812" y="1030"/>
                    <a:pt x="692" y="1072"/>
                  </a:cubicBezTo>
                  <a:cubicBezTo>
                    <a:pt x="569" y="1072"/>
                    <a:pt x="449" y="1072"/>
                    <a:pt x="368" y="991"/>
                  </a:cubicBezTo>
                  <a:cubicBezTo>
                    <a:pt x="244" y="909"/>
                    <a:pt x="205" y="828"/>
                    <a:pt x="163" y="705"/>
                  </a:cubicBezTo>
                  <a:cubicBezTo>
                    <a:pt x="163" y="585"/>
                    <a:pt x="163" y="461"/>
                    <a:pt x="244" y="341"/>
                  </a:cubicBezTo>
                  <a:cubicBezTo>
                    <a:pt x="325" y="260"/>
                    <a:pt x="449" y="179"/>
                    <a:pt x="569" y="179"/>
                  </a:cubicBezTo>
                  <a:cubicBezTo>
                    <a:pt x="602" y="168"/>
                    <a:pt x="635" y="162"/>
                    <a:pt x="667" y="162"/>
                  </a:cubicBezTo>
                  <a:close/>
                  <a:moveTo>
                    <a:pt x="653" y="1"/>
                  </a:moveTo>
                  <a:cubicBezTo>
                    <a:pt x="612" y="1"/>
                    <a:pt x="571" y="6"/>
                    <a:pt x="530" y="17"/>
                  </a:cubicBezTo>
                  <a:cubicBezTo>
                    <a:pt x="368" y="56"/>
                    <a:pt x="244" y="137"/>
                    <a:pt x="124" y="260"/>
                  </a:cubicBezTo>
                  <a:cubicBezTo>
                    <a:pt x="43" y="423"/>
                    <a:pt x="1" y="543"/>
                    <a:pt x="1" y="705"/>
                  </a:cubicBezTo>
                  <a:cubicBezTo>
                    <a:pt x="43" y="867"/>
                    <a:pt x="124" y="1030"/>
                    <a:pt x="286" y="1111"/>
                  </a:cubicBezTo>
                  <a:cubicBezTo>
                    <a:pt x="407" y="1234"/>
                    <a:pt x="569" y="1234"/>
                    <a:pt x="731" y="1234"/>
                  </a:cubicBezTo>
                  <a:cubicBezTo>
                    <a:pt x="893" y="1192"/>
                    <a:pt x="1017" y="1111"/>
                    <a:pt x="1137" y="991"/>
                  </a:cubicBezTo>
                  <a:cubicBezTo>
                    <a:pt x="1218" y="828"/>
                    <a:pt x="1260" y="705"/>
                    <a:pt x="1260" y="543"/>
                  </a:cubicBezTo>
                  <a:cubicBezTo>
                    <a:pt x="1218" y="380"/>
                    <a:pt x="1137" y="218"/>
                    <a:pt x="1017" y="137"/>
                  </a:cubicBezTo>
                  <a:cubicBezTo>
                    <a:pt x="896" y="47"/>
                    <a:pt x="774" y="1"/>
                    <a:pt x="65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2468075" y="1005350"/>
              <a:ext cx="23400" cy="30875"/>
            </a:xfrm>
            <a:custGeom>
              <a:avLst/>
              <a:gdLst/>
              <a:ahLst/>
              <a:cxnLst/>
              <a:rect l="l" t="t" r="r" b="b"/>
              <a:pathLst>
                <a:path w="936" h="1235" extrusionOk="0">
                  <a:moveTo>
                    <a:pt x="692" y="0"/>
                  </a:moveTo>
                  <a:cubicBezTo>
                    <a:pt x="692" y="325"/>
                    <a:pt x="731" y="487"/>
                    <a:pt x="773" y="812"/>
                  </a:cubicBezTo>
                  <a:cubicBezTo>
                    <a:pt x="773" y="893"/>
                    <a:pt x="773" y="935"/>
                    <a:pt x="692" y="974"/>
                  </a:cubicBezTo>
                  <a:cubicBezTo>
                    <a:pt x="650" y="1055"/>
                    <a:pt x="611" y="1055"/>
                    <a:pt x="530" y="1097"/>
                  </a:cubicBezTo>
                  <a:cubicBezTo>
                    <a:pt x="487" y="1097"/>
                    <a:pt x="406" y="1055"/>
                    <a:pt x="367" y="1016"/>
                  </a:cubicBezTo>
                  <a:cubicBezTo>
                    <a:pt x="286" y="974"/>
                    <a:pt x="286" y="935"/>
                    <a:pt x="244" y="854"/>
                  </a:cubicBezTo>
                  <a:cubicBezTo>
                    <a:pt x="205" y="568"/>
                    <a:pt x="205" y="406"/>
                    <a:pt x="163" y="81"/>
                  </a:cubicBezTo>
                  <a:lnTo>
                    <a:pt x="0" y="81"/>
                  </a:lnTo>
                  <a:cubicBezTo>
                    <a:pt x="43" y="406"/>
                    <a:pt x="43" y="568"/>
                    <a:pt x="82" y="893"/>
                  </a:cubicBezTo>
                  <a:cubicBezTo>
                    <a:pt x="124" y="1016"/>
                    <a:pt x="163" y="1097"/>
                    <a:pt x="244" y="1136"/>
                  </a:cubicBezTo>
                  <a:cubicBezTo>
                    <a:pt x="334" y="1196"/>
                    <a:pt x="402" y="1234"/>
                    <a:pt x="478" y="1234"/>
                  </a:cubicBezTo>
                  <a:cubicBezTo>
                    <a:pt x="507" y="1234"/>
                    <a:pt x="536" y="1229"/>
                    <a:pt x="569" y="1218"/>
                  </a:cubicBezTo>
                  <a:cubicBezTo>
                    <a:pt x="692" y="1218"/>
                    <a:pt x="773" y="1179"/>
                    <a:pt x="812" y="1097"/>
                  </a:cubicBezTo>
                  <a:cubicBezTo>
                    <a:pt x="893" y="1016"/>
                    <a:pt x="935" y="935"/>
                    <a:pt x="935" y="812"/>
                  </a:cubicBezTo>
                  <a:cubicBezTo>
                    <a:pt x="893" y="487"/>
                    <a:pt x="854" y="325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494450" y="1002350"/>
              <a:ext cx="23400" cy="31425"/>
            </a:xfrm>
            <a:custGeom>
              <a:avLst/>
              <a:gdLst/>
              <a:ahLst/>
              <a:cxnLst/>
              <a:rect l="l" t="t" r="r" b="b"/>
              <a:pathLst>
                <a:path w="936" h="1257" extrusionOk="0">
                  <a:moveTo>
                    <a:pt x="812" y="0"/>
                  </a:moveTo>
                  <a:cubicBezTo>
                    <a:pt x="773" y="39"/>
                    <a:pt x="731" y="39"/>
                    <a:pt x="650" y="39"/>
                  </a:cubicBezTo>
                  <a:cubicBezTo>
                    <a:pt x="692" y="364"/>
                    <a:pt x="692" y="526"/>
                    <a:pt x="731" y="893"/>
                  </a:cubicBezTo>
                  <a:cubicBezTo>
                    <a:pt x="488" y="568"/>
                    <a:pt x="406" y="406"/>
                    <a:pt x="163" y="81"/>
                  </a:cubicBezTo>
                  <a:lnTo>
                    <a:pt x="1" y="81"/>
                  </a:lnTo>
                  <a:cubicBezTo>
                    <a:pt x="43" y="568"/>
                    <a:pt x="82" y="812"/>
                    <a:pt x="124" y="1256"/>
                  </a:cubicBezTo>
                  <a:lnTo>
                    <a:pt x="286" y="1256"/>
                  </a:lnTo>
                  <a:cubicBezTo>
                    <a:pt x="244" y="932"/>
                    <a:pt x="244" y="731"/>
                    <a:pt x="205" y="406"/>
                  </a:cubicBezTo>
                  <a:lnTo>
                    <a:pt x="205" y="406"/>
                  </a:lnTo>
                  <a:cubicBezTo>
                    <a:pt x="449" y="731"/>
                    <a:pt x="569" y="893"/>
                    <a:pt x="773" y="1217"/>
                  </a:cubicBezTo>
                  <a:lnTo>
                    <a:pt x="936" y="1217"/>
                  </a:lnTo>
                  <a:cubicBezTo>
                    <a:pt x="893" y="731"/>
                    <a:pt x="854" y="487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518800" y="1001275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731" y="1"/>
                  </a:moveTo>
                  <a:cubicBezTo>
                    <a:pt x="449" y="1"/>
                    <a:pt x="286" y="43"/>
                    <a:pt x="1" y="43"/>
                  </a:cubicBezTo>
                  <a:lnTo>
                    <a:pt x="1" y="205"/>
                  </a:lnTo>
                  <a:cubicBezTo>
                    <a:pt x="124" y="205"/>
                    <a:pt x="163" y="205"/>
                    <a:pt x="286" y="163"/>
                  </a:cubicBezTo>
                  <a:cubicBezTo>
                    <a:pt x="325" y="611"/>
                    <a:pt x="325" y="812"/>
                    <a:pt x="367" y="1218"/>
                  </a:cubicBezTo>
                  <a:cubicBezTo>
                    <a:pt x="449" y="1218"/>
                    <a:pt x="449" y="1218"/>
                    <a:pt x="530" y="1179"/>
                  </a:cubicBezTo>
                  <a:cubicBezTo>
                    <a:pt x="488" y="774"/>
                    <a:pt x="488" y="569"/>
                    <a:pt x="449" y="163"/>
                  </a:cubicBezTo>
                  <a:lnTo>
                    <a:pt x="731" y="16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2539100" y="1000300"/>
              <a:ext cx="24375" cy="30475"/>
            </a:xfrm>
            <a:custGeom>
              <a:avLst/>
              <a:gdLst/>
              <a:ahLst/>
              <a:cxnLst/>
              <a:rect l="l" t="t" r="r" b="b"/>
              <a:pathLst>
                <a:path w="975" h="1219" extrusionOk="0">
                  <a:moveTo>
                    <a:pt x="448" y="326"/>
                  </a:moveTo>
                  <a:cubicBezTo>
                    <a:pt x="487" y="446"/>
                    <a:pt x="529" y="488"/>
                    <a:pt x="568" y="608"/>
                  </a:cubicBezTo>
                  <a:lnTo>
                    <a:pt x="367" y="608"/>
                  </a:lnTo>
                  <a:cubicBezTo>
                    <a:pt x="406" y="527"/>
                    <a:pt x="406" y="446"/>
                    <a:pt x="448" y="326"/>
                  </a:cubicBezTo>
                  <a:close/>
                  <a:moveTo>
                    <a:pt x="406" y="1"/>
                  </a:moveTo>
                  <a:lnTo>
                    <a:pt x="0" y="1218"/>
                  </a:lnTo>
                  <a:lnTo>
                    <a:pt x="163" y="1218"/>
                  </a:lnTo>
                  <a:cubicBezTo>
                    <a:pt x="244" y="1056"/>
                    <a:pt x="244" y="933"/>
                    <a:pt x="325" y="770"/>
                  </a:cubicBezTo>
                  <a:lnTo>
                    <a:pt x="611" y="770"/>
                  </a:lnTo>
                  <a:lnTo>
                    <a:pt x="812" y="1176"/>
                  </a:lnTo>
                  <a:lnTo>
                    <a:pt x="974" y="1176"/>
                  </a:lnTo>
                  <a:cubicBezTo>
                    <a:pt x="773" y="689"/>
                    <a:pt x="692" y="488"/>
                    <a:pt x="487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2566525" y="999250"/>
              <a:ext cx="5050" cy="30475"/>
            </a:xfrm>
            <a:custGeom>
              <a:avLst/>
              <a:gdLst/>
              <a:ahLst/>
              <a:cxnLst/>
              <a:rect l="l" t="t" r="r" b="b"/>
              <a:pathLst>
                <a:path w="202" h="1219" extrusionOk="0">
                  <a:moveTo>
                    <a:pt x="1" y="1"/>
                  </a:moveTo>
                  <a:cubicBezTo>
                    <a:pt x="1" y="488"/>
                    <a:pt x="1" y="731"/>
                    <a:pt x="39" y="1218"/>
                  </a:cubicBezTo>
                  <a:lnTo>
                    <a:pt x="202" y="1218"/>
                  </a:lnTo>
                  <a:cubicBezTo>
                    <a:pt x="163" y="731"/>
                    <a:pt x="163" y="488"/>
                    <a:pt x="16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576675" y="999250"/>
              <a:ext cx="20300" cy="29500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0" y="1"/>
                  </a:moveTo>
                  <a:cubicBezTo>
                    <a:pt x="0" y="488"/>
                    <a:pt x="0" y="731"/>
                    <a:pt x="39" y="1179"/>
                  </a:cubicBezTo>
                  <a:lnTo>
                    <a:pt x="163" y="1179"/>
                  </a:lnTo>
                  <a:lnTo>
                    <a:pt x="163" y="325"/>
                  </a:lnTo>
                  <a:cubicBezTo>
                    <a:pt x="364" y="692"/>
                    <a:pt x="487" y="855"/>
                    <a:pt x="689" y="1179"/>
                  </a:cubicBezTo>
                  <a:lnTo>
                    <a:pt x="812" y="1179"/>
                  </a:lnTo>
                  <a:lnTo>
                    <a:pt x="812" y="1"/>
                  </a:lnTo>
                  <a:lnTo>
                    <a:pt x="650" y="1"/>
                  </a:lnTo>
                  <a:lnTo>
                    <a:pt x="650" y="855"/>
                  </a:lnTo>
                  <a:cubicBezTo>
                    <a:pt x="445" y="488"/>
                    <a:pt x="364" y="325"/>
                    <a:pt x="120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616200" y="999250"/>
              <a:ext cx="16250" cy="29500"/>
            </a:xfrm>
            <a:custGeom>
              <a:avLst/>
              <a:gdLst/>
              <a:ahLst/>
              <a:cxnLst/>
              <a:rect l="l" t="t" r="r" b="b"/>
              <a:pathLst>
                <a:path w="650" h="1180" extrusionOk="0">
                  <a:moveTo>
                    <a:pt x="244" y="163"/>
                  </a:moveTo>
                  <a:cubicBezTo>
                    <a:pt x="286" y="163"/>
                    <a:pt x="286" y="163"/>
                    <a:pt x="325" y="205"/>
                  </a:cubicBezTo>
                  <a:lnTo>
                    <a:pt x="367" y="244"/>
                  </a:lnTo>
                  <a:cubicBezTo>
                    <a:pt x="367" y="286"/>
                    <a:pt x="325" y="325"/>
                    <a:pt x="325" y="325"/>
                  </a:cubicBezTo>
                  <a:cubicBezTo>
                    <a:pt x="286" y="325"/>
                    <a:pt x="286" y="368"/>
                    <a:pt x="244" y="368"/>
                  </a:cubicBezTo>
                  <a:cubicBezTo>
                    <a:pt x="205" y="368"/>
                    <a:pt x="205" y="368"/>
                    <a:pt x="163" y="325"/>
                  </a:cubicBezTo>
                  <a:lnTo>
                    <a:pt x="163" y="163"/>
                  </a:lnTo>
                  <a:close/>
                  <a:moveTo>
                    <a:pt x="244" y="488"/>
                  </a:moveTo>
                  <a:cubicBezTo>
                    <a:pt x="325" y="488"/>
                    <a:pt x="367" y="530"/>
                    <a:pt x="448" y="569"/>
                  </a:cubicBezTo>
                  <a:cubicBezTo>
                    <a:pt x="487" y="650"/>
                    <a:pt x="487" y="692"/>
                    <a:pt x="487" y="773"/>
                  </a:cubicBezTo>
                  <a:cubicBezTo>
                    <a:pt x="487" y="855"/>
                    <a:pt x="487" y="893"/>
                    <a:pt x="406" y="975"/>
                  </a:cubicBezTo>
                  <a:cubicBezTo>
                    <a:pt x="367" y="1017"/>
                    <a:pt x="325" y="1056"/>
                    <a:pt x="286" y="1056"/>
                  </a:cubicBezTo>
                  <a:lnTo>
                    <a:pt x="124" y="1056"/>
                  </a:lnTo>
                  <a:cubicBezTo>
                    <a:pt x="163" y="812"/>
                    <a:pt x="163" y="731"/>
                    <a:pt x="163" y="488"/>
                  </a:cubicBezTo>
                  <a:close/>
                  <a:moveTo>
                    <a:pt x="0" y="1"/>
                  </a:moveTo>
                  <a:lnTo>
                    <a:pt x="0" y="1179"/>
                  </a:lnTo>
                  <a:lnTo>
                    <a:pt x="286" y="1179"/>
                  </a:lnTo>
                  <a:cubicBezTo>
                    <a:pt x="367" y="1179"/>
                    <a:pt x="448" y="1137"/>
                    <a:pt x="530" y="1098"/>
                  </a:cubicBezTo>
                  <a:cubicBezTo>
                    <a:pt x="611" y="1017"/>
                    <a:pt x="650" y="893"/>
                    <a:pt x="650" y="773"/>
                  </a:cubicBezTo>
                  <a:cubicBezTo>
                    <a:pt x="650" y="650"/>
                    <a:pt x="650" y="569"/>
                    <a:pt x="569" y="488"/>
                  </a:cubicBezTo>
                  <a:cubicBezTo>
                    <a:pt x="487" y="449"/>
                    <a:pt x="448" y="406"/>
                    <a:pt x="406" y="406"/>
                  </a:cubicBezTo>
                  <a:cubicBezTo>
                    <a:pt x="448" y="368"/>
                    <a:pt x="487" y="325"/>
                    <a:pt x="487" y="244"/>
                  </a:cubicBezTo>
                  <a:cubicBezTo>
                    <a:pt x="530" y="205"/>
                    <a:pt x="487" y="124"/>
                    <a:pt x="448" y="82"/>
                  </a:cubicBezTo>
                  <a:cubicBezTo>
                    <a:pt x="367" y="43"/>
                    <a:pt x="325" y="1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637550" y="1000300"/>
              <a:ext cx="5050" cy="29425"/>
            </a:xfrm>
            <a:custGeom>
              <a:avLst/>
              <a:gdLst/>
              <a:ahLst/>
              <a:cxnLst/>
              <a:rect l="l" t="t" r="r" b="b"/>
              <a:pathLst>
                <a:path w="202" h="1177" extrusionOk="0">
                  <a:moveTo>
                    <a:pt x="39" y="1"/>
                  </a:moveTo>
                  <a:cubicBezTo>
                    <a:pt x="0" y="446"/>
                    <a:pt x="0" y="689"/>
                    <a:pt x="0" y="1176"/>
                  </a:cubicBezTo>
                  <a:lnTo>
                    <a:pt x="163" y="1176"/>
                  </a:lnTo>
                  <a:cubicBezTo>
                    <a:pt x="163" y="689"/>
                    <a:pt x="163" y="446"/>
                    <a:pt x="20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646625" y="1000300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82" y="1"/>
                  </a:moveTo>
                  <a:cubicBezTo>
                    <a:pt x="43" y="488"/>
                    <a:pt x="43" y="731"/>
                    <a:pt x="1" y="1176"/>
                  </a:cubicBezTo>
                  <a:cubicBezTo>
                    <a:pt x="82" y="1176"/>
                    <a:pt x="124" y="1176"/>
                    <a:pt x="163" y="1218"/>
                  </a:cubicBezTo>
                  <a:cubicBezTo>
                    <a:pt x="205" y="975"/>
                    <a:pt x="205" y="851"/>
                    <a:pt x="205" y="650"/>
                  </a:cubicBezTo>
                  <a:lnTo>
                    <a:pt x="205" y="608"/>
                  </a:lnTo>
                  <a:cubicBezTo>
                    <a:pt x="368" y="851"/>
                    <a:pt x="407" y="975"/>
                    <a:pt x="569" y="1218"/>
                  </a:cubicBezTo>
                  <a:lnTo>
                    <a:pt x="731" y="1218"/>
                  </a:lnTo>
                  <a:cubicBezTo>
                    <a:pt x="569" y="933"/>
                    <a:pt x="488" y="813"/>
                    <a:pt x="325" y="488"/>
                  </a:cubicBezTo>
                  <a:cubicBezTo>
                    <a:pt x="488" y="326"/>
                    <a:pt x="569" y="244"/>
                    <a:pt x="731" y="40"/>
                  </a:cubicBezTo>
                  <a:lnTo>
                    <a:pt x="530" y="40"/>
                  </a:lnTo>
                  <a:lnTo>
                    <a:pt x="205" y="364"/>
                  </a:lnTo>
                  <a:cubicBezTo>
                    <a:pt x="205" y="244"/>
                    <a:pt x="244" y="163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670000" y="1001275"/>
              <a:ext cx="18300" cy="31525"/>
            </a:xfrm>
            <a:custGeom>
              <a:avLst/>
              <a:gdLst/>
              <a:ahLst/>
              <a:cxnLst/>
              <a:rect l="l" t="t" r="r" b="b"/>
              <a:pathLst>
                <a:path w="732" h="1261" extrusionOk="0">
                  <a:moveTo>
                    <a:pt x="82" y="1"/>
                  </a:moveTo>
                  <a:cubicBezTo>
                    <a:pt x="40" y="488"/>
                    <a:pt x="1" y="731"/>
                    <a:pt x="1" y="1218"/>
                  </a:cubicBezTo>
                  <a:cubicBezTo>
                    <a:pt x="244" y="1218"/>
                    <a:pt x="364" y="1218"/>
                    <a:pt x="608" y="1260"/>
                  </a:cubicBezTo>
                  <a:cubicBezTo>
                    <a:pt x="650" y="1179"/>
                    <a:pt x="650" y="1179"/>
                    <a:pt x="650" y="1098"/>
                  </a:cubicBezTo>
                  <a:cubicBezTo>
                    <a:pt x="446" y="1098"/>
                    <a:pt x="364" y="1098"/>
                    <a:pt x="163" y="1056"/>
                  </a:cubicBezTo>
                  <a:lnTo>
                    <a:pt x="163" y="692"/>
                  </a:lnTo>
                  <a:cubicBezTo>
                    <a:pt x="364" y="731"/>
                    <a:pt x="488" y="731"/>
                    <a:pt x="689" y="731"/>
                  </a:cubicBezTo>
                  <a:lnTo>
                    <a:pt x="689" y="569"/>
                  </a:lnTo>
                  <a:cubicBezTo>
                    <a:pt x="488" y="569"/>
                    <a:pt x="407" y="569"/>
                    <a:pt x="202" y="530"/>
                  </a:cubicBezTo>
                  <a:lnTo>
                    <a:pt x="202" y="205"/>
                  </a:lnTo>
                  <a:cubicBezTo>
                    <a:pt x="407" y="205"/>
                    <a:pt x="527" y="205"/>
                    <a:pt x="731" y="244"/>
                  </a:cubicBezTo>
                  <a:lnTo>
                    <a:pt x="731" y="82"/>
                  </a:lnTo>
                  <a:cubicBezTo>
                    <a:pt x="488" y="43"/>
                    <a:pt x="325" y="43"/>
                    <a:pt x="8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04500" y="1006400"/>
              <a:ext cx="28425" cy="30450"/>
            </a:xfrm>
            <a:custGeom>
              <a:avLst/>
              <a:gdLst/>
              <a:ahLst/>
              <a:cxnLst/>
              <a:rect l="l" t="t" r="r" b="b"/>
              <a:pathLst>
                <a:path w="1137" h="1218" extrusionOk="0">
                  <a:moveTo>
                    <a:pt x="731" y="0"/>
                  </a:moveTo>
                  <a:cubicBezTo>
                    <a:pt x="527" y="0"/>
                    <a:pt x="406" y="39"/>
                    <a:pt x="244" y="120"/>
                  </a:cubicBezTo>
                  <a:cubicBezTo>
                    <a:pt x="121" y="244"/>
                    <a:pt x="40" y="364"/>
                    <a:pt x="40" y="526"/>
                  </a:cubicBezTo>
                  <a:cubicBezTo>
                    <a:pt x="1" y="689"/>
                    <a:pt x="40" y="851"/>
                    <a:pt x="163" y="974"/>
                  </a:cubicBezTo>
                  <a:cubicBezTo>
                    <a:pt x="244" y="1094"/>
                    <a:pt x="406" y="1176"/>
                    <a:pt x="569" y="1218"/>
                  </a:cubicBezTo>
                  <a:cubicBezTo>
                    <a:pt x="731" y="1218"/>
                    <a:pt x="893" y="1176"/>
                    <a:pt x="1056" y="1094"/>
                  </a:cubicBezTo>
                  <a:cubicBezTo>
                    <a:pt x="1014" y="1013"/>
                    <a:pt x="975" y="1013"/>
                    <a:pt x="932" y="974"/>
                  </a:cubicBezTo>
                  <a:cubicBezTo>
                    <a:pt x="812" y="1055"/>
                    <a:pt x="689" y="1055"/>
                    <a:pt x="569" y="1055"/>
                  </a:cubicBezTo>
                  <a:cubicBezTo>
                    <a:pt x="445" y="1055"/>
                    <a:pt x="364" y="974"/>
                    <a:pt x="283" y="893"/>
                  </a:cubicBezTo>
                  <a:cubicBezTo>
                    <a:pt x="202" y="770"/>
                    <a:pt x="163" y="689"/>
                    <a:pt x="163" y="569"/>
                  </a:cubicBezTo>
                  <a:cubicBezTo>
                    <a:pt x="202" y="445"/>
                    <a:pt x="244" y="325"/>
                    <a:pt x="364" y="244"/>
                  </a:cubicBezTo>
                  <a:cubicBezTo>
                    <a:pt x="424" y="185"/>
                    <a:pt x="505" y="146"/>
                    <a:pt x="592" y="146"/>
                  </a:cubicBezTo>
                  <a:cubicBezTo>
                    <a:pt x="624" y="146"/>
                    <a:pt x="657" y="151"/>
                    <a:pt x="689" y="163"/>
                  </a:cubicBezTo>
                  <a:cubicBezTo>
                    <a:pt x="812" y="163"/>
                    <a:pt x="932" y="244"/>
                    <a:pt x="1014" y="325"/>
                  </a:cubicBezTo>
                  <a:cubicBezTo>
                    <a:pt x="1056" y="325"/>
                    <a:pt x="1095" y="283"/>
                    <a:pt x="1137" y="244"/>
                  </a:cubicBezTo>
                  <a:cubicBezTo>
                    <a:pt x="1014" y="120"/>
                    <a:pt x="893" y="39"/>
                    <a:pt x="731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734950" y="1009400"/>
              <a:ext cx="14225" cy="31525"/>
            </a:xfrm>
            <a:custGeom>
              <a:avLst/>
              <a:gdLst/>
              <a:ahLst/>
              <a:cxnLst/>
              <a:rect l="l" t="t" r="r" b="b"/>
              <a:pathLst>
                <a:path w="569" h="1261" extrusionOk="0">
                  <a:moveTo>
                    <a:pt x="162" y="0"/>
                  </a:moveTo>
                  <a:cubicBezTo>
                    <a:pt x="81" y="449"/>
                    <a:pt x="39" y="692"/>
                    <a:pt x="0" y="1179"/>
                  </a:cubicBezTo>
                  <a:cubicBezTo>
                    <a:pt x="201" y="1179"/>
                    <a:pt x="325" y="1218"/>
                    <a:pt x="568" y="1260"/>
                  </a:cubicBezTo>
                  <a:lnTo>
                    <a:pt x="568" y="1098"/>
                  </a:lnTo>
                  <a:cubicBezTo>
                    <a:pt x="406" y="1056"/>
                    <a:pt x="325" y="1056"/>
                    <a:pt x="162" y="1017"/>
                  </a:cubicBezTo>
                  <a:cubicBezTo>
                    <a:pt x="201" y="611"/>
                    <a:pt x="244" y="406"/>
                    <a:pt x="32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2754175" y="1011425"/>
              <a:ext cx="24375" cy="31900"/>
            </a:xfrm>
            <a:custGeom>
              <a:avLst/>
              <a:gdLst/>
              <a:ahLst/>
              <a:cxnLst/>
              <a:rect l="l" t="t" r="r" b="b"/>
              <a:pathLst>
                <a:path w="975" h="1276" extrusionOk="0">
                  <a:moveTo>
                    <a:pt x="124" y="1"/>
                  </a:moveTo>
                  <a:cubicBezTo>
                    <a:pt x="82" y="325"/>
                    <a:pt x="43" y="488"/>
                    <a:pt x="0" y="812"/>
                  </a:cubicBezTo>
                  <a:cubicBezTo>
                    <a:pt x="0" y="893"/>
                    <a:pt x="0" y="1017"/>
                    <a:pt x="82" y="1098"/>
                  </a:cubicBezTo>
                  <a:cubicBezTo>
                    <a:pt x="124" y="1179"/>
                    <a:pt x="244" y="1260"/>
                    <a:pt x="325" y="1260"/>
                  </a:cubicBezTo>
                  <a:cubicBezTo>
                    <a:pt x="358" y="1271"/>
                    <a:pt x="391" y="1276"/>
                    <a:pt x="422" y="1276"/>
                  </a:cubicBezTo>
                  <a:cubicBezTo>
                    <a:pt x="510" y="1276"/>
                    <a:pt x="590" y="1239"/>
                    <a:pt x="650" y="1179"/>
                  </a:cubicBezTo>
                  <a:cubicBezTo>
                    <a:pt x="731" y="1137"/>
                    <a:pt x="773" y="1056"/>
                    <a:pt x="812" y="975"/>
                  </a:cubicBezTo>
                  <a:cubicBezTo>
                    <a:pt x="854" y="650"/>
                    <a:pt x="893" y="488"/>
                    <a:pt x="974" y="163"/>
                  </a:cubicBezTo>
                  <a:cubicBezTo>
                    <a:pt x="893" y="163"/>
                    <a:pt x="854" y="124"/>
                    <a:pt x="812" y="124"/>
                  </a:cubicBezTo>
                  <a:cubicBezTo>
                    <a:pt x="731" y="449"/>
                    <a:pt x="731" y="611"/>
                    <a:pt x="650" y="893"/>
                  </a:cubicBezTo>
                  <a:cubicBezTo>
                    <a:pt x="650" y="975"/>
                    <a:pt x="611" y="1017"/>
                    <a:pt x="569" y="1056"/>
                  </a:cubicBezTo>
                  <a:cubicBezTo>
                    <a:pt x="511" y="1086"/>
                    <a:pt x="475" y="1114"/>
                    <a:pt x="429" y="1114"/>
                  </a:cubicBezTo>
                  <a:cubicBezTo>
                    <a:pt x="411" y="1114"/>
                    <a:pt x="391" y="1109"/>
                    <a:pt x="367" y="1098"/>
                  </a:cubicBezTo>
                  <a:cubicBezTo>
                    <a:pt x="286" y="1098"/>
                    <a:pt x="244" y="1056"/>
                    <a:pt x="205" y="1017"/>
                  </a:cubicBezTo>
                  <a:cubicBezTo>
                    <a:pt x="163" y="936"/>
                    <a:pt x="163" y="893"/>
                    <a:pt x="163" y="812"/>
                  </a:cubicBezTo>
                  <a:cubicBezTo>
                    <a:pt x="205" y="530"/>
                    <a:pt x="244" y="368"/>
                    <a:pt x="286" y="43"/>
                  </a:cubicBezTo>
                  <a:cubicBezTo>
                    <a:pt x="244" y="43"/>
                    <a:pt x="205" y="43"/>
                    <a:pt x="12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2778525" y="1016550"/>
              <a:ext cx="19350" cy="30450"/>
            </a:xfrm>
            <a:custGeom>
              <a:avLst/>
              <a:gdLst/>
              <a:ahLst/>
              <a:cxnLst/>
              <a:rect l="l" t="t" r="r" b="b"/>
              <a:pathLst>
                <a:path w="774" h="1218" extrusionOk="0">
                  <a:moveTo>
                    <a:pt x="325" y="163"/>
                  </a:moveTo>
                  <a:cubicBezTo>
                    <a:pt x="367" y="201"/>
                    <a:pt x="406" y="201"/>
                    <a:pt x="448" y="201"/>
                  </a:cubicBezTo>
                  <a:cubicBezTo>
                    <a:pt x="448" y="201"/>
                    <a:pt x="487" y="201"/>
                    <a:pt x="487" y="244"/>
                  </a:cubicBezTo>
                  <a:cubicBezTo>
                    <a:pt x="530" y="244"/>
                    <a:pt x="530" y="283"/>
                    <a:pt x="530" y="325"/>
                  </a:cubicBezTo>
                  <a:cubicBezTo>
                    <a:pt x="487" y="325"/>
                    <a:pt x="487" y="364"/>
                    <a:pt x="487" y="364"/>
                  </a:cubicBezTo>
                  <a:lnTo>
                    <a:pt x="325" y="364"/>
                  </a:lnTo>
                  <a:lnTo>
                    <a:pt x="325" y="163"/>
                  </a:lnTo>
                  <a:close/>
                  <a:moveTo>
                    <a:pt x="367" y="526"/>
                  </a:moveTo>
                  <a:cubicBezTo>
                    <a:pt x="448" y="526"/>
                    <a:pt x="487" y="568"/>
                    <a:pt x="530" y="649"/>
                  </a:cubicBezTo>
                  <a:cubicBezTo>
                    <a:pt x="569" y="688"/>
                    <a:pt x="569" y="770"/>
                    <a:pt x="569" y="851"/>
                  </a:cubicBezTo>
                  <a:cubicBezTo>
                    <a:pt x="569" y="932"/>
                    <a:pt x="530" y="974"/>
                    <a:pt x="448" y="1013"/>
                  </a:cubicBezTo>
                  <a:cubicBezTo>
                    <a:pt x="406" y="1055"/>
                    <a:pt x="367" y="1055"/>
                    <a:pt x="325" y="1055"/>
                  </a:cubicBezTo>
                  <a:lnTo>
                    <a:pt x="163" y="1055"/>
                  </a:lnTo>
                  <a:cubicBezTo>
                    <a:pt x="205" y="812"/>
                    <a:pt x="244" y="731"/>
                    <a:pt x="286" y="526"/>
                  </a:cubicBezTo>
                  <a:close/>
                  <a:moveTo>
                    <a:pt x="205" y="0"/>
                  </a:moveTo>
                  <a:cubicBezTo>
                    <a:pt x="124" y="445"/>
                    <a:pt x="82" y="688"/>
                    <a:pt x="0" y="1175"/>
                  </a:cubicBezTo>
                  <a:cubicBezTo>
                    <a:pt x="124" y="1175"/>
                    <a:pt x="163" y="1218"/>
                    <a:pt x="286" y="1218"/>
                  </a:cubicBezTo>
                  <a:cubicBezTo>
                    <a:pt x="367" y="1218"/>
                    <a:pt x="448" y="1218"/>
                    <a:pt x="530" y="1136"/>
                  </a:cubicBezTo>
                  <a:cubicBezTo>
                    <a:pt x="650" y="1094"/>
                    <a:pt x="692" y="974"/>
                    <a:pt x="731" y="893"/>
                  </a:cubicBezTo>
                  <a:cubicBezTo>
                    <a:pt x="773" y="770"/>
                    <a:pt x="731" y="649"/>
                    <a:pt x="692" y="607"/>
                  </a:cubicBezTo>
                  <a:cubicBezTo>
                    <a:pt x="650" y="526"/>
                    <a:pt x="569" y="445"/>
                    <a:pt x="530" y="445"/>
                  </a:cubicBezTo>
                  <a:cubicBezTo>
                    <a:pt x="611" y="445"/>
                    <a:pt x="650" y="406"/>
                    <a:pt x="650" y="325"/>
                  </a:cubicBezTo>
                  <a:cubicBezTo>
                    <a:pt x="692" y="283"/>
                    <a:pt x="650" y="201"/>
                    <a:pt x="611" y="163"/>
                  </a:cubicBezTo>
                  <a:cubicBezTo>
                    <a:pt x="569" y="81"/>
                    <a:pt x="530" y="39"/>
                    <a:pt x="448" y="39"/>
                  </a:cubicBezTo>
                  <a:cubicBezTo>
                    <a:pt x="367" y="39"/>
                    <a:pt x="325" y="0"/>
                    <a:pt x="20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2365650" y="1341200"/>
              <a:ext cx="50750" cy="69975"/>
            </a:xfrm>
            <a:custGeom>
              <a:avLst/>
              <a:gdLst/>
              <a:ahLst/>
              <a:cxnLst/>
              <a:rect l="l" t="t" r="r" b="b"/>
              <a:pathLst>
                <a:path w="2030" h="2799" extrusionOk="0">
                  <a:moveTo>
                    <a:pt x="2029" y="0"/>
                  </a:moveTo>
                  <a:cubicBezTo>
                    <a:pt x="1744" y="39"/>
                    <a:pt x="1581" y="81"/>
                    <a:pt x="1299" y="120"/>
                  </a:cubicBezTo>
                  <a:cubicBezTo>
                    <a:pt x="1299" y="568"/>
                    <a:pt x="1257" y="770"/>
                    <a:pt x="1257" y="1218"/>
                  </a:cubicBezTo>
                  <a:cubicBezTo>
                    <a:pt x="1380" y="1500"/>
                    <a:pt x="1461" y="1624"/>
                    <a:pt x="1624" y="1906"/>
                  </a:cubicBezTo>
                  <a:cubicBezTo>
                    <a:pt x="1744" y="1299"/>
                    <a:pt x="1867" y="650"/>
                    <a:pt x="2029" y="0"/>
                  </a:cubicBezTo>
                  <a:close/>
                  <a:moveTo>
                    <a:pt x="607" y="244"/>
                  </a:moveTo>
                  <a:cubicBezTo>
                    <a:pt x="364" y="283"/>
                    <a:pt x="244" y="325"/>
                    <a:pt x="0" y="364"/>
                  </a:cubicBezTo>
                  <a:cubicBezTo>
                    <a:pt x="325" y="893"/>
                    <a:pt x="689" y="1419"/>
                    <a:pt x="1013" y="1987"/>
                  </a:cubicBezTo>
                  <a:cubicBezTo>
                    <a:pt x="1055" y="2312"/>
                    <a:pt x="1094" y="2474"/>
                    <a:pt x="1137" y="2799"/>
                  </a:cubicBezTo>
                  <a:cubicBezTo>
                    <a:pt x="1380" y="2760"/>
                    <a:pt x="1500" y="2760"/>
                    <a:pt x="1744" y="2718"/>
                  </a:cubicBezTo>
                  <a:cubicBezTo>
                    <a:pt x="1705" y="2516"/>
                    <a:pt x="1705" y="2435"/>
                    <a:pt x="1663" y="2231"/>
                  </a:cubicBezTo>
                  <a:cubicBezTo>
                    <a:pt x="1299" y="1542"/>
                    <a:pt x="974" y="893"/>
                    <a:pt x="607" y="244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2422450" y="1336075"/>
              <a:ext cx="53775" cy="68050"/>
            </a:xfrm>
            <a:custGeom>
              <a:avLst/>
              <a:gdLst/>
              <a:ahLst/>
              <a:cxnLst/>
              <a:rect l="l" t="t" r="r" b="b"/>
              <a:pathLst>
                <a:path w="2151" h="2722" extrusionOk="0">
                  <a:moveTo>
                    <a:pt x="894" y="1"/>
                  </a:moveTo>
                  <a:cubicBezTo>
                    <a:pt x="689" y="43"/>
                    <a:pt x="527" y="82"/>
                    <a:pt x="407" y="163"/>
                  </a:cubicBezTo>
                  <a:cubicBezTo>
                    <a:pt x="283" y="205"/>
                    <a:pt x="202" y="286"/>
                    <a:pt x="163" y="407"/>
                  </a:cubicBezTo>
                  <a:cubicBezTo>
                    <a:pt x="82" y="488"/>
                    <a:pt x="40" y="569"/>
                    <a:pt x="40" y="692"/>
                  </a:cubicBezTo>
                  <a:cubicBezTo>
                    <a:pt x="1" y="812"/>
                    <a:pt x="1" y="936"/>
                    <a:pt x="40" y="1056"/>
                  </a:cubicBezTo>
                  <a:cubicBezTo>
                    <a:pt x="82" y="1423"/>
                    <a:pt x="121" y="1585"/>
                    <a:pt x="163" y="1949"/>
                  </a:cubicBezTo>
                  <a:cubicBezTo>
                    <a:pt x="163" y="2072"/>
                    <a:pt x="202" y="2192"/>
                    <a:pt x="244" y="2273"/>
                  </a:cubicBezTo>
                  <a:cubicBezTo>
                    <a:pt x="283" y="2397"/>
                    <a:pt x="365" y="2478"/>
                    <a:pt x="446" y="2559"/>
                  </a:cubicBezTo>
                  <a:cubicBezTo>
                    <a:pt x="527" y="2598"/>
                    <a:pt x="650" y="2679"/>
                    <a:pt x="770" y="2679"/>
                  </a:cubicBezTo>
                  <a:cubicBezTo>
                    <a:pt x="894" y="2721"/>
                    <a:pt x="1056" y="2721"/>
                    <a:pt x="1218" y="2721"/>
                  </a:cubicBezTo>
                  <a:cubicBezTo>
                    <a:pt x="1176" y="2559"/>
                    <a:pt x="1176" y="2517"/>
                    <a:pt x="1176" y="2355"/>
                  </a:cubicBezTo>
                  <a:cubicBezTo>
                    <a:pt x="1095" y="2355"/>
                    <a:pt x="1056" y="2355"/>
                    <a:pt x="1014" y="2316"/>
                  </a:cubicBezTo>
                  <a:cubicBezTo>
                    <a:pt x="975" y="2316"/>
                    <a:pt x="933" y="2273"/>
                    <a:pt x="894" y="2234"/>
                  </a:cubicBezTo>
                  <a:cubicBezTo>
                    <a:pt x="852" y="2192"/>
                    <a:pt x="852" y="2153"/>
                    <a:pt x="813" y="2111"/>
                  </a:cubicBezTo>
                  <a:lnTo>
                    <a:pt x="813" y="1991"/>
                  </a:lnTo>
                  <a:cubicBezTo>
                    <a:pt x="731" y="1504"/>
                    <a:pt x="689" y="1299"/>
                    <a:pt x="650" y="855"/>
                  </a:cubicBezTo>
                  <a:lnTo>
                    <a:pt x="650" y="692"/>
                  </a:lnTo>
                  <a:cubicBezTo>
                    <a:pt x="650" y="650"/>
                    <a:pt x="650" y="611"/>
                    <a:pt x="689" y="569"/>
                  </a:cubicBezTo>
                  <a:cubicBezTo>
                    <a:pt x="689" y="530"/>
                    <a:pt x="731" y="488"/>
                    <a:pt x="770" y="449"/>
                  </a:cubicBezTo>
                  <a:cubicBezTo>
                    <a:pt x="813" y="407"/>
                    <a:pt x="852" y="407"/>
                    <a:pt x="933" y="368"/>
                  </a:cubicBezTo>
                  <a:cubicBezTo>
                    <a:pt x="894" y="244"/>
                    <a:pt x="894" y="163"/>
                    <a:pt x="894" y="1"/>
                  </a:cubicBezTo>
                  <a:close/>
                  <a:moveTo>
                    <a:pt x="975" y="1"/>
                  </a:moveTo>
                  <a:cubicBezTo>
                    <a:pt x="1014" y="163"/>
                    <a:pt x="1014" y="205"/>
                    <a:pt x="1014" y="368"/>
                  </a:cubicBezTo>
                  <a:cubicBezTo>
                    <a:pt x="1095" y="368"/>
                    <a:pt x="1137" y="368"/>
                    <a:pt x="1176" y="407"/>
                  </a:cubicBezTo>
                  <a:cubicBezTo>
                    <a:pt x="1257" y="407"/>
                    <a:pt x="1300" y="449"/>
                    <a:pt x="1300" y="488"/>
                  </a:cubicBezTo>
                  <a:cubicBezTo>
                    <a:pt x="1338" y="530"/>
                    <a:pt x="1381" y="569"/>
                    <a:pt x="1381" y="611"/>
                  </a:cubicBezTo>
                  <a:cubicBezTo>
                    <a:pt x="1381" y="650"/>
                    <a:pt x="1420" y="692"/>
                    <a:pt x="1420" y="731"/>
                  </a:cubicBezTo>
                  <a:cubicBezTo>
                    <a:pt x="1462" y="1218"/>
                    <a:pt x="1501" y="1423"/>
                    <a:pt x="1543" y="1868"/>
                  </a:cubicBezTo>
                  <a:lnTo>
                    <a:pt x="1543" y="2030"/>
                  </a:lnTo>
                  <a:cubicBezTo>
                    <a:pt x="1543" y="2072"/>
                    <a:pt x="1543" y="2111"/>
                    <a:pt x="1501" y="2153"/>
                  </a:cubicBezTo>
                  <a:cubicBezTo>
                    <a:pt x="1501" y="2192"/>
                    <a:pt x="1462" y="2234"/>
                    <a:pt x="1420" y="2273"/>
                  </a:cubicBezTo>
                  <a:cubicBezTo>
                    <a:pt x="1381" y="2316"/>
                    <a:pt x="1338" y="2316"/>
                    <a:pt x="1257" y="2355"/>
                  </a:cubicBezTo>
                  <a:cubicBezTo>
                    <a:pt x="1300" y="2478"/>
                    <a:pt x="1300" y="2559"/>
                    <a:pt x="1300" y="2721"/>
                  </a:cubicBezTo>
                  <a:cubicBezTo>
                    <a:pt x="1501" y="2679"/>
                    <a:pt x="1624" y="2640"/>
                    <a:pt x="1744" y="2559"/>
                  </a:cubicBezTo>
                  <a:cubicBezTo>
                    <a:pt x="1868" y="2517"/>
                    <a:pt x="1949" y="2436"/>
                    <a:pt x="2030" y="2355"/>
                  </a:cubicBezTo>
                  <a:cubicBezTo>
                    <a:pt x="2069" y="2273"/>
                    <a:pt x="2111" y="2153"/>
                    <a:pt x="2150" y="2030"/>
                  </a:cubicBezTo>
                  <a:lnTo>
                    <a:pt x="2150" y="1705"/>
                  </a:lnTo>
                  <a:cubicBezTo>
                    <a:pt x="2111" y="1342"/>
                    <a:pt x="2111" y="1137"/>
                    <a:pt x="2069" y="773"/>
                  </a:cubicBezTo>
                  <a:cubicBezTo>
                    <a:pt x="2030" y="650"/>
                    <a:pt x="2030" y="569"/>
                    <a:pt x="1988" y="449"/>
                  </a:cubicBezTo>
                  <a:cubicBezTo>
                    <a:pt x="1907" y="325"/>
                    <a:pt x="1868" y="244"/>
                    <a:pt x="1787" y="205"/>
                  </a:cubicBezTo>
                  <a:cubicBezTo>
                    <a:pt x="1705" y="124"/>
                    <a:pt x="1582" y="43"/>
                    <a:pt x="1462" y="43"/>
                  </a:cubicBezTo>
                  <a:cubicBezTo>
                    <a:pt x="1338" y="1"/>
                    <a:pt x="1176" y="1"/>
                    <a:pt x="975" y="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2481300" y="1330000"/>
              <a:ext cx="54825" cy="68025"/>
            </a:xfrm>
            <a:custGeom>
              <a:avLst/>
              <a:gdLst/>
              <a:ahLst/>
              <a:cxnLst/>
              <a:rect l="l" t="t" r="r" b="b"/>
              <a:pathLst>
                <a:path w="2193" h="2721" extrusionOk="0">
                  <a:moveTo>
                    <a:pt x="650" y="81"/>
                  </a:moveTo>
                  <a:cubicBezTo>
                    <a:pt x="406" y="124"/>
                    <a:pt x="283" y="124"/>
                    <a:pt x="1" y="163"/>
                  </a:cubicBezTo>
                  <a:cubicBezTo>
                    <a:pt x="82" y="731"/>
                    <a:pt x="121" y="1299"/>
                    <a:pt x="163" y="1867"/>
                  </a:cubicBezTo>
                  <a:cubicBezTo>
                    <a:pt x="202" y="1948"/>
                    <a:pt x="202" y="2029"/>
                    <a:pt x="202" y="2111"/>
                  </a:cubicBezTo>
                  <a:cubicBezTo>
                    <a:pt x="244" y="2153"/>
                    <a:pt x="244" y="2234"/>
                    <a:pt x="283" y="2315"/>
                  </a:cubicBezTo>
                  <a:cubicBezTo>
                    <a:pt x="325" y="2396"/>
                    <a:pt x="364" y="2435"/>
                    <a:pt x="406" y="2477"/>
                  </a:cubicBezTo>
                  <a:cubicBezTo>
                    <a:pt x="445" y="2559"/>
                    <a:pt x="527" y="2598"/>
                    <a:pt x="608" y="2640"/>
                  </a:cubicBezTo>
                  <a:cubicBezTo>
                    <a:pt x="650" y="2679"/>
                    <a:pt x="731" y="2679"/>
                    <a:pt x="851" y="2721"/>
                  </a:cubicBezTo>
                  <a:lnTo>
                    <a:pt x="1218" y="2721"/>
                  </a:lnTo>
                  <a:cubicBezTo>
                    <a:pt x="1176" y="2598"/>
                    <a:pt x="1176" y="2516"/>
                    <a:pt x="1176" y="2354"/>
                  </a:cubicBezTo>
                  <a:cubicBezTo>
                    <a:pt x="1095" y="2354"/>
                    <a:pt x="1056" y="2354"/>
                    <a:pt x="1014" y="2315"/>
                  </a:cubicBezTo>
                  <a:cubicBezTo>
                    <a:pt x="932" y="2315"/>
                    <a:pt x="932" y="2273"/>
                    <a:pt x="893" y="2234"/>
                  </a:cubicBezTo>
                  <a:cubicBezTo>
                    <a:pt x="851" y="2192"/>
                    <a:pt x="851" y="2111"/>
                    <a:pt x="851" y="2029"/>
                  </a:cubicBezTo>
                  <a:cubicBezTo>
                    <a:pt x="812" y="1990"/>
                    <a:pt x="812" y="1909"/>
                    <a:pt x="812" y="1786"/>
                  </a:cubicBezTo>
                  <a:cubicBezTo>
                    <a:pt x="770" y="1218"/>
                    <a:pt x="689" y="650"/>
                    <a:pt x="650" y="81"/>
                  </a:cubicBezTo>
                  <a:close/>
                  <a:moveTo>
                    <a:pt x="2069" y="0"/>
                  </a:moveTo>
                  <a:cubicBezTo>
                    <a:pt x="1825" y="0"/>
                    <a:pt x="1705" y="0"/>
                    <a:pt x="1419" y="42"/>
                  </a:cubicBezTo>
                  <a:lnTo>
                    <a:pt x="1543" y="1747"/>
                  </a:lnTo>
                  <a:lnTo>
                    <a:pt x="1543" y="1990"/>
                  </a:lnTo>
                  <a:lnTo>
                    <a:pt x="1543" y="2192"/>
                  </a:lnTo>
                  <a:cubicBezTo>
                    <a:pt x="1501" y="2234"/>
                    <a:pt x="1501" y="2273"/>
                    <a:pt x="1462" y="2315"/>
                  </a:cubicBezTo>
                  <a:cubicBezTo>
                    <a:pt x="1419" y="2315"/>
                    <a:pt x="1338" y="2354"/>
                    <a:pt x="1257" y="2354"/>
                  </a:cubicBezTo>
                  <a:cubicBezTo>
                    <a:pt x="1299" y="2516"/>
                    <a:pt x="1299" y="2559"/>
                    <a:pt x="1299" y="2721"/>
                  </a:cubicBezTo>
                  <a:cubicBezTo>
                    <a:pt x="1419" y="2721"/>
                    <a:pt x="1543" y="2679"/>
                    <a:pt x="1624" y="2640"/>
                  </a:cubicBezTo>
                  <a:cubicBezTo>
                    <a:pt x="1744" y="2640"/>
                    <a:pt x="1825" y="2598"/>
                    <a:pt x="1867" y="2516"/>
                  </a:cubicBezTo>
                  <a:cubicBezTo>
                    <a:pt x="1949" y="2477"/>
                    <a:pt x="1988" y="2435"/>
                    <a:pt x="2030" y="2354"/>
                  </a:cubicBezTo>
                  <a:cubicBezTo>
                    <a:pt x="2069" y="2315"/>
                    <a:pt x="2111" y="2234"/>
                    <a:pt x="2111" y="2192"/>
                  </a:cubicBezTo>
                  <a:cubicBezTo>
                    <a:pt x="2150" y="2111"/>
                    <a:pt x="2150" y="2029"/>
                    <a:pt x="2150" y="1948"/>
                  </a:cubicBezTo>
                  <a:cubicBezTo>
                    <a:pt x="2192" y="1867"/>
                    <a:pt x="2192" y="1786"/>
                    <a:pt x="2150" y="1705"/>
                  </a:cubicBezTo>
                  <a:cubicBezTo>
                    <a:pt x="2150" y="1137"/>
                    <a:pt x="2111" y="568"/>
                    <a:pt x="2069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2544200" y="1328550"/>
              <a:ext cx="49700" cy="66400"/>
            </a:xfrm>
            <a:custGeom>
              <a:avLst/>
              <a:gdLst/>
              <a:ahLst/>
              <a:cxnLst/>
              <a:rect l="l" t="t" r="r" b="b"/>
              <a:pathLst>
                <a:path w="1988" h="2656" extrusionOk="0">
                  <a:moveTo>
                    <a:pt x="1012" y="1"/>
                  </a:moveTo>
                  <a:cubicBezTo>
                    <a:pt x="960" y="1"/>
                    <a:pt x="905" y="5"/>
                    <a:pt x="851" y="19"/>
                  </a:cubicBezTo>
                  <a:lnTo>
                    <a:pt x="770" y="19"/>
                  </a:lnTo>
                  <a:lnTo>
                    <a:pt x="770" y="344"/>
                  </a:lnTo>
                  <a:lnTo>
                    <a:pt x="1014" y="344"/>
                  </a:lnTo>
                  <a:cubicBezTo>
                    <a:pt x="1056" y="344"/>
                    <a:pt x="1095" y="344"/>
                    <a:pt x="1137" y="383"/>
                  </a:cubicBezTo>
                  <a:cubicBezTo>
                    <a:pt x="1176" y="383"/>
                    <a:pt x="1218" y="425"/>
                    <a:pt x="1257" y="464"/>
                  </a:cubicBezTo>
                  <a:cubicBezTo>
                    <a:pt x="1257" y="506"/>
                    <a:pt x="1299" y="545"/>
                    <a:pt x="1299" y="587"/>
                  </a:cubicBezTo>
                  <a:lnTo>
                    <a:pt x="1299" y="708"/>
                  </a:lnTo>
                  <a:lnTo>
                    <a:pt x="1299" y="831"/>
                  </a:lnTo>
                  <a:cubicBezTo>
                    <a:pt x="1299" y="870"/>
                    <a:pt x="1257" y="912"/>
                    <a:pt x="1257" y="951"/>
                  </a:cubicBezTo>
                  <a:lnTo>
                    <a:pt x="1137" y="1074"/>
                  </a:lnTo>
                  <a:cubicBezTo>
                    <a:pt x="1095" y="1074"/>
                    <a:pt x="1056" y="1113"/>
                    <a:pt x="975" y="1113"/>
                  </a:cubicBezTo>
                  <a:lnTo>
                    <a:pt x="812" y="1113"/>
                  </a:lnTo>
                  <a:lnTo>
                    <a:pt x="812" y="1399"/>
                  </a:lnTo>
                  <a:lnTo>
                    <a:pt x="932" y="1399"/>
                  </a:lnTo>
                  <a:cubicBezTo>
                    <a:pt x="1137" y="1886"/>
                    <a:pt x="1218" y="2130"/>
                    <a:pt x="1380" y="2617"/>
                  </a:cubicBezTo>
                  <a:lnTo>
                    <a:pt x="1988" y="2617"/>
                  </a:lnTo>
                  <a:cubicBezTo>
                    <a:pt x="1786" y="2087"/>
                    <a:pt x="1705" y="1844"/>
                    <a:pt x="1501" y="1318"/>
                  </a:cubicBezTo>
                  <a:lnTo>
                    <a:pt x="1744" y="1195"/>
                  </a:lnTo>
                  <a:cubicBezTo>
                    <a:pt x="1786" y="1156"/>
                    <a:pt x="1825" y="1074"/>
                    <a:pt x="1867" y="1032"/>
                  </a:cubicBezTo>
                  <a:cubicBezTo>
                    <a:pt x="1906" y="993"/>
                    <a:pt x="1906" y="912"/>
                    <a:pt x="1906" y="870"/>
                  </a:cubicBezTo>
                  <a:cubicBezTo>
                    <a:pt x="1949" y="789"/>
                    <a:pt x="1949" y="708"/>
                    <a:pt x="1949" y="669"/>
                  </a:cubicBezTo>
                  <a:cubicBezTo>
                    <a:pt x="1949" y="545"/>
                    <a:pt x="1906" y="464"/>
                    <a:pt x="1867" y="344"/>
                  </a:cubicBezTo>
                  <a:cubicBezTo>
                    <a:pt x="1825" y="263"/>
                    <a:pt x="1744" y="221"/>
                    <a:pt x="1663" y="139"/>
                  </a:cubicBezTo>
                  <a:cubicBezTo>
                    <a:pt x="1543" y="100"/>
                    <a:pt x="1462" y="58"/>
                    <a:pt x="1299" y="19"/>
                  </a:cubicBezTo>
                  <a:cubicBezTo>
                    <a:pt x="1217" y="19"/>
                    <a:pt x="1118" y="1"/>
                    <a:pt x="1012" y="1"/>
                  </a:cubicBezTo>
                  <a:close/>
                  <a:moveTo>
                    <a:pt x="1" y="19"/>
                  </a:moveTo>
                  <a:cubicBezTo>
                    <a:pt x="40" y="912"/>
                    <a:pt x="82" y="1763"/>
                    <a:pt x="121" y="2656"/>
                  </a:cubicBezTo>
                  <a:cubicBezTo>
                    <a:pt x="364" y="2656"/>
                    <a:pt x="488" y="2617"/>
                    <a:pt x="731" y="2617"/>
                  </a:cubicBezTo>
                  <a:cubicBezTo>
                    <a:pt x="731" y="1763"/>
                    <a:pt x="689" y="870"/>
                    <a:pt x="650" y="1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2615225" y="1327975"/>
              <a:ext cx="34525" cy="66975"/>
            </a:xfrm>
            <a:custGeom>
              <a:avLst/>
              <a:gdLst/>
              <a:ahLst/>
              <a:cxnLst/>
              <a:rect l="l" t="t" r="r" b="b"/>
              <a:pathLst>
                <a:path w="1381" h="2679" extrusionOk="0">
                  <a:moveTo>
                    <a:pt x="39" y="0"/>
                  </a:moveTo>
                  <a:cubicBezTo>
                    <a:pt x="39" y="893"/>
                    <a:pt x="39" y="1747"/>
                    <a:pt x="0" y="2640"/>
                  </a:cubicBezTo>
                  <a:lnTo>
                    <a:pt x="608" y="2640"/>
                  </a:lnTo>
                  <a:cubicBezTo>
                    <a:pt x="650" y="1786"/>
                    <a:pt x="689" y="893"/>
                    <a:pt x="689" y="42"/>
                  </a:cubicBezTo>
                  <a:cubicBezTo>
                    <a:pt x="445" y="0"/>
                    <a:pt x="325" y="0"/>
                    <a:pt x="39" y="0"/>
                  </a:cubicBezTo>
                  <a:close/>
                  <a:moveTo>
                    <a:pt x="731" y="2315"/>
                  </a:moveTo>
                  <a:lnTo>
                    <a:pt x="731" y="2640"/>
                  </a:lnTo>
                  <a:cubicBezTo>
                    <a:pt x="974" y="2640"/>
                    <a:pt x="1095" y="2640"/>
                    <a:pt x="1380" y="2679"/>
                  </a:cubicBezTo>
                  <a:lnTo>
                    <a:pt x="1380" y="2354"/>
                  </a:lnTo>
                  <a:cubicBezTo>
                    <a:pt x="1137" y="2315"/>
                    <a:pt x="974" y="2315"/>
                    <a:pt x="731" y="2315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2655800" y="1329600"/>
              <a:ext cx="52775" cy="68425"/>
            </a:xfrm>
            <a:custGeom>
              <a:avLst/>
              <a:gdLst/>
              <a:ahLst/>
              <a:cxnLst/>
              <a:rect l="l" t="t" r="r" b="b"/>
              <a:pathLst>
                <a:path w="2111" h="2737" extrusionOk="0">
                  <a:moveTo>
                    <a:pt x="915" y="0"/>
                  </a:moveTo>
                  <a:cubicBezTo>
                    <a:pt x="802" y="0"/>
                    <a:pt x="695" y="29"/>
                    <a:pt x="608" y="58"/>
                  </a:cubicBezTo>
                  <a:cubicBezTo>
                    <a:pt x="488" y="97"/>
                    <a:pt x="364" y="140"/>
                    <a:pt x="283" y="221"/>
                  </a:cubicBezTo>
                  <a:cubicBezTo>
                    <a:pt x="202" y="302"/>
                    <a:pt x="163" y="383"/>
                    <a:pt x="121" y="503"/>
                  </a:cubicBezTo>
                  <a:cubicBezTo>
                    <a:pt x="82" y="627"/>
                    <a:pt x="40" y="708"/>
                    <a:pt x="40" y="828"/>
                  </a:cubicBezTo>
                  <a:cubicBezTo>
                    <a:pt x="40" y="1234"/>
                    <a:pt x="40" y="1396"/>
                    <a:pt x="1" y="1763"/>
                  </a:cubicBezTo>
                  <a:cubicBezTo>
                    <a:pt x="1" y="1883"/>
                    <a:pt x="1" y="2006"/>
                    <a:pt x="40" y="2127"/>
                  </a:cubicBezTo>
                  <a:cubicBezTo>
                    <a:pt x="40" y="2208"/>
                    <a:pt x="121" y="2331"/>
                    <a:pt x="163" y="2412"/>
                  </a:cubicBezTo>
                  <a:cubicBezTo>
                    <a:pt x="244" y="2493"/>
                    <a:pt x="325" y="2575"/>
                    <a:pt x="445" y="2614"/>
                  </a:cubicBezTo>
                  <a:cubicBezTo>
                    <a:pt x="569" y="2656"/>
                    <a:pt x="731" y="2695"/>
                    <a:pt x="893" y="2737"/>
                  </a:cubicBezTo>
                  <a:cubicBezTo>
                    <a:pt x="893" y="2575"/>
                    <a:pt x="893" y="2493"/>
                    <a:pt x="932" y="2370"/>
                  </a:cubicBezTo>
                  <a:cubicBezTo>
                    <a:pt x="851" y="2331"/>
                    <a:pt x="812" y="2331"/>
                    <a:pt x="770" y="2289"/>
                  </a:cubicBezTo>
                  <a:cubicBezTo>
                    <a:pt x="731" y="2250"/>
                    <a:pt x="689" y="2250"/>
                    <a:pt x="650" y="2208"/>
                  </a:cubicBezTo>
                  <a:cubicBezTo>
                    <a:pt x="650" y="2169"/>
                    <a:pt x="608" y="2088"/>
                    <a:pt x="608" y="2045"/>
                  </a:cubicBezTo>
                  <a:lnTo>
                    <a:pt x="608" y="1925"/>
                  </a:lnTo>
                  <a:cubicBezTo>
                    <a:pt x="650" y="1438"/>
                    <a:pt x="650" y="1234"/>
                    <a:pt x="689" y="747"/>
                  </a:cubicBezTo>
                  <a:lnTo>
                    <a:pt x="689" y="627"/>
                  </a:lnTo>
                  <a:cubicBezTo>
                    <a:pt x="731" y="584"/>
                    <a:pt x="731" y="545"/>
                    <a:pt x="770" y="503"/>
                  </a:cubicBezTo>
                  <a:cubicBezTo>
                    <a:pt x="812" y="464"/>
                    <a:pt x="812" y="422"/>
                    <a:pt x="893" y="422"/>
                  </a:cubicBezTo>
                  <a:cubicBezTo>
                    <a:pt x="932" y="383"/>
                    <a:pt x="975" y="383"/>
                    <a:pt x="1056" y="383"/>
                  </a:cubicBezTo>
                  <a:lnTo>
                    <a:pt x="1056" y="16"/>
                  </a:lnTo>
                  <a:cubicBezTo>
                    <a:pt x="1009" y="5"/>
                    <a:pt x="962" y="0"/>
                    <a:pt x="915" y="0"/>
                  </a:cubicBezTo>
                  <a:close/>
                  <a:moveTo>
                    <a:pt x="1176" y="16"/>
                  </a:moveTo>
                  <a:cubicBezTo>
                    <a:pt x="1176" y="140"/>
                    <a:pt x="1176" y="221"/>
                    <a:pt x="1137" y="383"/>
                  </a:cubicBezTo>
                  <a:cubicBezTo>
                    <a:pt x="1218" y="383"/>
                    <a:pt x="1257" y="422"/>
                    <a:pt x="1299" y="422"/>
                  </a:cubicBezTo>
                  <a:lnTo>
                    <a:pt x="1419" y="545"/>
                  </a:lnTo>
                  <a:cubicBezTo>
                    <a:pt x="1419" y="584"/>
                    <a:pt x="1462" y="627"/>
                    <a:pt x="1462" y="666"/>
                  </a:cubicBezTo>
                  <a:lnTo>
                    <a:pt x="1462" y="828"/>
                  </a:lnTo>
                  <a:cubicBezTo>
                    <a:pt x="1419" y="1276"/>
                    <a:pt x="1419" y="1519"/>
                    <a:pt x="1380" y="1964"/>
                  </a:cubicBezTo>
                  <a:cubicBezTo>
                    <a:pt x="1380" y="2006"/>
                    <a:pt x="1338" y="2045"/>
                    <a:pt x="1338" y="2088"/>
                  </a:cubicBezTo>
                  <a:cubicBezTo>
                    <a:pt x="1338" y="2169"/>
                    <a:pt x="1299" y="2208"/>
                    <a:pt x="1299" y="2250"/>
                  </a:cubicBezTo>
                  <a:cubicBezTo>
                    <a:pt x="1257" y="2289"/>
                    <a:pt x="1218" y="2289"/>
                    <a:pt x="1176" y="2331"/>
                  </a:cubicBezTo>
                  <a:cubicBezTo>
                    <a:pt x="1137" y="2331"/>
                    <a:pt x="1095" y="2370"/>
                    <a:pt x="1014" y="2370"/>
                  </a:cubicBezTo>
                  <a:cubicBezTo>
                    <a:pt x="1014" y="2493"/>
                    <a:pt x="1014" y="2575"/>
                    <a:pt x="975" y="2737"/>
                  </a:cubicBezTo>
                  <a:cubicBezTo>
                    <a:pt x="1176" y="2737"/>
                    <a:pt x="1299" y="2695"/>
                    <a:pt x="1419" y="2695"/>
                  </a:cubicBezTo>
                  <a:cubicBezTo>
                    <a:pt x="1543" y="2656"/>
                    <a:pt x="1663" y="2575"/>
                    <a:pt x="1744" y="2493"/>
                  </a:cubicBezTo>
                  <a:cubicBezTo>
                    <a:pt x="1825" y="2412"/>
                    <a:pt x="1867" y="2331"/>
                    <a:pt x="1906" y="2250"/>
                  </a:cubicBezTo>
                  <a:cubicBezTo>
                    <a:pt x="1949" y="2127"/>
                    <a:pt x="1988" y="2006"/>
                    <a:pt x="1988" y="1883"/>
                  </a:cubicBezTo>
                  <a:cubicBezTo>
                    <a:pt x="2030" y="1519"/>
                    <a:pt x="2030" y="1357"/>
                    <a:pt x="2069" y="990"/>
                  </a:cubicBezTo>
                  <a:cubicBezTo>
                    <a:pt x="2111" y="870"/>
                    <a:pt x="2069" y="747"/>
                    <a:pt x="2069" y="627"/>
                  </a:cubicBezTo>
                  <a:cubicBezTo>
                    <a:pt x="2030" y="545"/>
                    <a:pt x="1988" y="422"/>
                    <a:pt x="1906" y="341"/>
                  </a:cubicBezTo>
                  <a:cubicBezTo>
                    <a:pt x="1867" y="260"/>
                    <a:pt x="1744" y="179"/>
                    <a:pt x="1624" y="140"/>
                  </a:cubicBezTo>
                  <a:cubicBezTo>
                    <a:pt x="1501" y="58"/>
                    <a:pt x="1380" y="16"/>
                    <a:pt x="1176" y="16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2714650" y="1335100"/>
              <a:ext cx="52775" cy="70000"/>
            </a:xfrm>
            <a:custGeom>
              <a:avLst/>
              <a:gdLst/>
              <a:ahLst/>
              <a:cxnLst/>
              <a:rect l="l" t="t" r="r" b="b"/>
              <a:pathLst>
                <a:path w="2111" h="2800" extrusionOk="0">
                  <a:moveTo>
                    <a:pt x="1257" y="40"/>
                  </a:moveTo>
                  <a:cubicBezTo>
                    <a:pt x="1257" y="163"/>
                    <a:pt x="1257" y="244"/>
                    <a:pt x="1218" y="364"/>
                  </a:cubicBezTo>
                  <a:cubicBezTo>
                    <a:pt x="1299" y="407"/>
                    <a:pt x="1380" y="407"/>
                    <a:pt x="1419" y="446"/>
                  </a:cubicBezTo>
                  <a:cubicBezTo>
                    <a:pt x="1461" y="488"/>
                    <a:pt x="1461" y="527"/>
                    <a:pt x="1500" y="569"/>
                  </a:cubicBezTo>
                  <a:lnTo>
                    <a:pt x="1500" y="731"/>
                  </a:lnTo>
                  <a:lnTo>
                    <a:pt x="1500" y="894"/>
                  </a:lnTo>
                  <a:lnTo>
                    <a:pt x="1500" y="1056"/>
                  </a:lnTo>
                  <a:cubicBezTo>
                    <a:pt x="1744" y="1095"/>
                    <a:pt x="1867" y="1095"/>
                    <a:pt x="2111" y="1137"/>
                  </a:cubicBezTo>
                  <a:lnTo>
                    <a:pt x="2111" y="1014"/>
                  </a:lnTo>
                  <a:lnTo>
                    <a:pt x="2111" y="650"/>
                  </a:lnTo>
                  <a:cubicBezTo>
                    <a:pt x="2111" y="569"/>
                    <a:pt x="2068" y="446"/>
                    <a:pt x="1987" y="364"/>
                  </a:cubicBezTo>
                  <a:cubicBezTo>
                    <a:pt x="1906" y="283"/>
                    <a:pt x="1825" y="202"/>
                    <a:pt x="1705" y="163"/>
                  </a:cubicBezTo>
                  <a:cubicBezTo>
                    <a:pt x="1581" y="82"/>
                    <a:pt x="1461" y="40"/>
                    <a:pt x="1257" y="40"/>
                  </a:cubicBezTo>
                  <a:close/>
                  <a:moveTo>
                    <a:pt x="1176" y="1"/>
                  </a:moveTo>
                  <a:cubicBezTo>
                    <a:pt x="974" y="1"/>
                    <a:pt x="812" y="1"/>
                    <a:pt x="689" y="40"/>
                  </a:cubicBezTo>
                  <a:cubicBezTo>
                    <a:pt x="569" y="82"/>
                    <a:pt x="445" y="121"/>
                    <a:pt x="364" y="202"/>
                  </a:cubicBezTo>
                  <a:cubicBezTo>
                    <a:pt x="283" y="283"/>
                    <a:pt x="202" y="364"/>
                    <a:pt x="163" y="446"/>
                  </a:cubicBezTo>
                  <a:cubicBezTo>
                    <a:pt x="121" y="569"/>
                    <a:pt x="121" y="689"/>
                    <a:pt x="82" y="812"/>
                  </a:cubicBezTo>
                  <a:cubicBezTo>
                    <a:pt x="39" y="1176"/>
                    <a:pt x="39" y="1381"/>
                    <a:pt x="0" y="1744"/>
                  </a:cubicBezTo>
                  <a:lnTo>
                    <a:pt x="0" y="1949"/>
                  </a:lnTo>
                  <a:cubicBezTo>
                    <a:pt x="0" y="2030"/>
                    <a:pt x="0" y="2069"/>
                    <a:pt x="39" y="2150"/>
                  </a:cubicBezTo>
                  <a:cubicBezTo>
                    <a:pt x="39" y="2231"/>
                    <a:pt x="82" y="2273"/>
                    <a:pt x="121" y="2355"/>
                  </a:cubicBezTo>
                  <a:cubicBezTo>
                    <a:pt x="163" y="2394"/>
                    <a:pt x="202" y="2475"/>
                    <a:pt x="283" y="2517"/>
                  </a:cubicBezTo>
                  <a:cubicBezTo>
                    <a:pt x="325" y="2556"/>
                    <a:pt x="406" y="2598"/>
                    <a:pt x="487" y="2637"/>
                  </a:cubicBezTo>
                  <a:cubicBezTo>
                    <a:pt x="569" y="2679"/>
                    <a:pt x="689" y="2679"/>
                    <a:pt x="812" y="2718"/>
                  </a:cubicBezTo>
                  <a:lnTo>
                    <a:pt x="851" y="2718"/>
                  </a:lnTo>
                  <a:cubicBezTo>
                    <a:pt x="851" y="2556"/>
                    <a:pt x="851" y="2475"/>
                    <a:pt x="893" y="2355"/>
                  </a:cubicBezTo>
                  <a:cubicBezTo>
                    <a:pt x="812" y="2355"/>
                    <a:pt x="770" y="2312"/>
                    <a:pt x="731" y="2273"/>
                  </a:cubicBezTo>
                  <a:cubicBezTo>
                    <a:pt x="689" y="2231"/>
                    <a:pt x="650" y="2231"/>
                    <a:pt x="650" y="2192"/>
                  </a:cubicBezTo>
                  <a:cubicBezTo>
                    <a:pt x="608" y="2150"/>
                    <a:pt x="608" y="2069"/>
                    <a:pt x="608" y="2030"/>
                  </a:cubicBezTo>
                  <a:lnTo>
                    <a:pt x="608" y="1907"/>
                  </a:lnTo>
                  <a:cubicBezTo>
                    <a:pt x="650" y="1462"/>
                    <a:pt x="689" y="1218"/>
                    <a:pt x="731" y="731"/>
                  </a:cubicBezTo>
                  <a:cubicBezTo>
                    <a:pt x="731" y="689"/>
                    <a:pt x="770" y="650"/>
                    <a:pt x="770" y="608"/>
                  </a:cubicBezTo>
                  <a:cubicBezTo>
                    <a:pt x="770" y="569"/>
                    <a:pt x="812" y="527"/>
                    <a:pt x="851" y="488"/>
                  </a:cubicBezTo>
                  <a:cubicBezTo>
                    <a:pt x="851" y="446"/>
                    <a:pt x="893" y="407"/>
                    <a:pt x="932" y="407"/>
                  </a:cubicBezTo>
                  <a:cubicBezTo>
                    <a:pt x="1013" y="364"/>
                    <a:pt x="1056" y="364"/>
                    <a:pt x="1137" y="364"/>
                  </a:cubicBezTo>
                  <a:cubicBezTo>
                    <a:pt x="1137" y="244"/>
                    <a:pt x="1137" y="163"/>
                    <a:pt x="1176" y="1"/>
                  </a:cubicBezTo>
                  <a:close/>
                  <a:moveTo>
                    <a:pt x="1176" y="1381"/>
                  </a:moveTo>
                  <a:cubicBezTo>
                    <a:pt x="1176" y="1501"/>
                    <a:pt x="1176" y="1582"/>
                    <a:pt x="1137" y="1705"/>
                  </a:cubicBezTo>
                  <a:cubicBezTo>
                    <a:pt x="1257" y="1705"/>
                    <a:pt x="1299" y="1705"/>
                    <a:pt x="1380" y="1744"/>
                  </a:cubicBezTo>
                  <a:lnTo>
                    <a:pt x="1380" y="1988"/>
                  </a:lnTo>
                  <a:cubicBezTo>
                    <a:pt x="1380" y="2030"/>
                    <a:pt x="1338" y="2069"/>
                    <a:pt x="1338" y="2111"/>
                  </a:cubicBezTo>
                  <a:cubicBezTo>
                    <a:pt x="1338" y="2150"/>
                    <a:pt x="1299" y="2192"/>
                    <a:pt x="1257" y="2231"/>
                  </a:cubicBezTo>
                  <a:cubicBezTo>
                    <a:pt x="1257" y="2273"/>
                    <a:pt x="1218" y="2312"/>
                    <a:pt x="1176" y="2355"/>
                  </a:cubicBezTo>
                  <a:lnTo>
                    <a:pt x="974" y="2355"/>
                  </a:lnTo>
                  <a:cubicBezTo>
                    <a:pt x="974" y="2517"/>
                    <a:pt x="974" y="2556"/>
                    <a:pt x="932" y="2718"/>
                  </a:cubicBezTo>
                  <a:cubicBezTo>
                    <a:pt x="1056" y="2718"/>
                    <a:pt x="1137" y="2679"/>
                    <a:pt x="1218" y="2637"/>
                  </a:cubicBezTo>
                  <a:cubicBezTo>
                    <a:pt x="1299" y="2637"/>
                    <a:pt x="1380" y="2598"/>
                    <a:pt x="1419" y="2517"/>
                  </a:cubicBezTo>
                  <a:cubicBezTo>
                    <a:pt x="1461" y="2598"/>
                    <a:pt x="1461" y="2637"/>
                    <a:pt x="1500" y="2718"/>
                  </a:cubicBezTo>
                  <a:cubicBezTo>
                    <a:pt x="1624" y="2760"/>
                    <a:pt x="1705" y="2760"/>
                    <a:pt x="1867" y="2799"/>
                  </a:cubicBezTo>
                  <a:cubicBezTo>
                    <a:pt x="1948" y="2273"/>
                    <a:pt x="1987" y="1988"/>
                    <a:pt x="2068" y="1462"/>
                  </a:cubicBezTo>
                  <a:cubicBezTo>
                    <a:pt x="1705" y="1420"/>
                    <a:pt x="1543" y="1420"/>
                    <a:pt x="1176" y="138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2773500" y="1343475"/>
              <a:ext cx="54800" cy="68500"/>
            </a:xfrm>
            <a:custGeom>
              <a:avLst/>
              <a:gdLst/>
              <a:ahLst/>
              <a:cxnLst/>
              <a:rect l="l" t="t" r="r" b="b"/>
              <a:pathLst>
                <a:path w="2192" h="2740" extrusionOk="0">
                  <a:moveTo>
                    <a:pt x="1013" y="0"/>
                  </a:moveTo>
                  <a:cubicBezTo>
                    <a:pt x="932" y="0"/>
                    <a:pt x="851" y="10"/>
                    <a:pt x="770" y="29"/>
                  </a:cubicBezTo>
                  <a:cubicBezTo>
                    <a:pt x="649" y="72"/>
                    <a:pt x="526" y="111"/>
                    <a:pt x="445" y="153"/>
                  </a:cubicBezTo>
                  <a:cubicBezTo>
                    <a:pt x="364" y="234"/>
                    <a:pt x="283" y="315"/>
                    <a:pt x="244" y="435"/>
                  </a:cubicBezTo>
                  <a:cubicBezTo>
                    <a:pt x="201" y="516"/>
                    <a:pt x="162" y="640"/>
                    <a:pt x="162" y="760"/>
                  </a:cubicBezTo>
                  <a:cubicBezTo>
                    <a:pt x="120" y="1127"/>
                    <a:pt x="81" y="1328"/>
                    <a:pt x="39" y="1695"/>
                  </a:cubicBezTo>
                  <a:cubicBezTo>
                    <a:pt x="0" y="1815"/>
                    <a:pt x="0" y="1896"/>
                    <a:pt x="0" y="2020"/>
                  </a:cubicBezTo>
                  <a:cubicBezTo>
                    <a:pt x="39" y="2140"/>
                    <a:pt x="81" y="2221"/>
                    <a:pt x="120" y="2302"/>
                  </a:cubicBezTo>
                  <a:cubicBezTo>
                    <a:pt x="201" y="2425"/>
                    <a:pt x="283" y="2507"/>
                    <a:pt x="406" y="2545"/>
                  </a:cubicBezTo>
                  <a:cubicBezTo>
                    <a:pt x="487" y="2627"/>
                    <a:pt x="649" y="2669"/>
                    <a:pt x="812" y="2708"/>
                  </a:cubicBezTo>
                  <a:cubicBezTo>
                    <a:pt x="851" y="2545"/>
                    <a:pt x="851" y="2507"/>
                    <a:pt x="893" y="2344"/>
                  </a:cubicBezTo>
                  <a:cubicBezTo>
                    <a:pt x="812" y="2344"/>
                    <a:pt x="770" y="2302"/>
                    <a:pt x="731" y="2263"/>
                  </a:cubicBezTo>
                  <a:cubicBezTo>
                    <a:pt x="688" y="2221"/>
                    <a:pt x="649" y="2182"/>
                    <a:pt x="649" y="2140"/>
                  </a:cubicBezTo>
                  <a:cubicBezTo>
                    <a:pt x="607" y="2101"/>
                    <a:pt x="607" y="2059"/>
                    <a:pt x="607" y="2020"/>
                  </a:cubicBezTo>
                  <a:lnTo>
                    <a:pt x="607" y="1896"/>
                  </a:lnTo>
                  <a:cubicBezTo>
                    <a:pt x="688" y="1409"/>
                    <a:pt x="731" y="1208"/>
                    <a:pt x="812" y="760"/>
                  </a:cubicBezTo>
                  <a:cubicBezTo>
                    <a:pt x="812" y="679"/>
                    <a:pt x="812" y="640"/>
                    <a:pt x="851" y="598"/>
                  </a:cubicBezTo>
                  <a:cubicBezTo>
                    <a:pt x="851" y="559"/>
                    <a:pt x="893" y="516"/>
                    <a:pt x="893" y="477"/>
                  </a:cubicBezTo>
                  <a:cubicBezTo>
                    <a:pt x="932" y="435"/>
                    <a:pt x="974" y="435"/>
                    <a:pt x="1013" y="396"/>
                  </a:cubicBezTo>
                  <a:lnTo>
                    <a:pt x="1218" y="396"/>
                  </a:lnTo>
                  <a:cubicBezTo>
                    <a:pt x="1218" y="234"/>
                    <a:pt x="1257" y="153"/>
                    <a:pt x="1257" y="29"/>
                  </a:cubicBezTo>
                  <a:cubicBezTo>
                    <a:pt x="1175" y="10"/>
                    <a:pt x="1094" y="0"/>
                    <a:pt x="1013" y="0"/>
                  </a:cubicBezTo>
                  <a:close/>
                  <a:moveTo>
                    <a:pt x="1380" y="29"/>
                  </a:moveTo>
                  <a:cubicBezTo>
                    <a:pt x="1338" y="192"/>
                    <a:pt x="1338" y="273"/>
                    <a:pt x="1299" y="396"/>
                  </a:cubicBezTo>
                  <a:cubicBezTo>
                    <a:pt x="1380" y="435"/>
                    <a:pt x="1419" y="435"/>
                    <a:pt x="1461" y="477"/>
                  </a:cubicBezTo>
                  <a:cubicBezTo>
                    <a:pt x="1500" y="516"/>
                    <a:pt x="1542" y="559"/>
                    <a:pt x="1542" y="598"/>
                  </a:cubicBezTo>
                  <a:cubicBezTo>
                    <a:pt x="1581" y="640"/>
                    <a:pt x="1581" y="679"/>
                    <a:pt x="1581" y="721"/>
                  </a:cubicBezTo>
                  <a:lnTo>
                    <a:pt x="1581" y="883"/>
                  </a:lnTo>
                  <a:cubicBezTo>
                    <a:pt x="1500" y="1328"/>
                    <a:pt x="1461" y="1572"/>
                    <a:pt x="1380" y="2020"/>
                  </a:cubicBezTo>
                  <a:cubicBezTo>
                    <a:pt x="1338" y="2059"/>
                    <a:pt x="1338" y="2101"/>
                    <a:pt x="1338" y="2140"/>
                  </a:cubicBezTo>
                  <a:cubicBezTo>
                    <a:pt x="1299" y="2182"/>
                    <a:pt x="1299" y="2221"/>
                    <a:pt x="1257" y="2263"/>
                  </a:cubicBezTo>
                  <a:cubicBezTo>
                    <a:pt x="1218" y="2302"/>
                    <a:pt x="1175" y="2344"/>
                    <a:pt x="1136" y="2344"/>
                  </a:cubicBezTo>
                  <a:cubicBezTo>
                    <a:pt x="1094" y="2383"/>
                    <a:pt x="1055" y="2383"/>
                    <a:pt x="974" y="2383"/>
                  </a:cubicBezTo>
                  <a:cubicBezTo>
                    <a:pt x="932" y="2507"/>
                    <a:pt x="932" y="2588"/>
                    <a:pt x="893" y="2708"/>
                  </a:cubicBezTo>
                  <a:cubicBezTo>
                    <a:pt x="994" y="2729"/>
                    <a:pt x="1085" y="2739"/>
                    <a:pt x="1166" y="2739"/>
                  </a:cubicBezTo>
                  <a:cubicBezTo>
                    <a:pt x="1247" y="2739"/>
                    <a:pt x="1318" y="2729"/>
                    <a:pt x="1380" y="2708"/>
                  </a:cubicBezTo>
                  <a:cubicBezTo>
                    <a:pt x="1500" y="2708"/>
                    <a:pt x="1581" y="2627"/>
                    <a:pt x="1705" y="2588"/>
                  </a:cubicBezTo>
                  <a:cubicBezTo>
                    <a:pt x="1786" y="2507"/>
                    <a:pt x="1825" y="2425"/>
                    <a:pt x="1906" y="2344"/>
                  </a:cubicBezTo>
                  <a:cubicBezTo>
                    <a:pt x="1948" y="2221"/>
                    <a:pt x="1987" y="2140"/>
                    <a:pt x="1987" y="2020"/>
                  </a:cubicBezTo>
                  <a:cubicBezTo>
                    <a:pt x="2068" y="1653"/>
                    <a:pt x="2110" y="1451"/>
                    <a:pt x="2192" y="1085"/>
                  </a:cubicBezTo>
                  <a:lnTo>
                    <a:pt x="2192" y="760"/>
                  </a:lnTo>
                  <a:cubicBezTo>
                    <a:pt x="2192" y="640"/>
                    <a:pt x="2149" y="559"/>
                    <a:pt x="2068" y="435"/>
                  </a:cubicBezTo>
                  <a:cubicBezTo>
                    <a:pt x="2029" y="354"/>
                    <a:pt x="1948" y="273"/>
                    <a:pt x="1825" y="192"/>
                  </a:cubicBezTo>
                  <a:cubicBezTo>
                    <a:pt x="1705" y="111"/>
                    <a:pt x="1542" y="72"/>
                    <a:pt x="1380" y="2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grpSp>
        <p:nvGrpSpPr>
          <p:cNvPr id="504" name="Google Shape;504;p46"/>
          <p:cNvGrpSpPr/>
          <p:nvPr/>
        </p:nvGrpSpPr>
        <p:grpSpPr>
          <a:xfrm>
            <a:off x="3533218" y="3098602"/>
            <a:ext cx="2077565" cy="1500832"/>
            <a:chOff x="2153575" y="934325"/>
            <a:chExt cx="891850" cy="644300"/>
          </a:xfrm>
        </p:grpSpPr>
        <p:sp>
          <p:nvSpPr>
            <p:cNvPr id="505" name="Google Shape;505;p46"/>
            <p:cNvSpPr/>
            <p:nvPr/>
          </p:nvSpPr>
          <p:spPr>
            <a:xfrm>
              <a:off x="2310850" y="934325"/>
              <a:ext cx="577275" cy="400800"/>
            </a:xfrm>
            <a:custGeom>
              <a:avLst/>
              <a:gdLst/>
              <a:ahLst/>
              <a:cxnLst/>
              <a:rect l="l" t="t" r="r" b="b"/>
              <a:pathLst>
                <a:path w="23091" h="16032" extrusionOk="0">
                  <a:moveTo>
                    <a:pt x="11565" y="0"/>
                  </a:moveTo>
                  <a:cubicBezTo>
                    <a:pt x="6737" y="0"/>
                    <a:pt x="1" y="1380"/>
                    <a:pt x="1" y="1380"/>
                  </a:cubicBezTo>
                  <a:cubicBezTo>
                    <a:pt x="1" y="1380"/>
                    <a:pt x="326" y="10389"/>
                    <a:pt x="1056" y="16032"/>
                  </a:cubicBezTo>
                  <a:cubicBezTo>
                    <a:pt x="1381" y="15908"/>
                    <a:pt x="1744" y="15788"/>
                    <a:pt x="2069" y="15707"/>
                  </a:cubicBezTo>
                  <a:cubicBezTo>
                    <a:pt x="1907" y="14285"/>
                    <a:pt x="1705" y="12379"/>
                    <a:pt x="1543" y="9821"/>
                  </a:cubicBezTo>
                  <a:cubicBezTo>
                    <a:pt x="1300" y="6698"/>
                    <a:pt x="1176" y="3734"/>
                    <a:pt x="1137" y="2273"/>
                  </a:cubicBezTo>
                  <a:cubicBezTo>
                    <a:pt x="3085" y="1909"/>
                    <a:pt x="7913" y="1098"/>
                    <a:pt x="11565" y="1098"/>
                  </a:cubicBezTo>
                  <a:cubicBezTo>
                    <a:pt x="15584" y="1098"/>
                    <a:pt x="20129" y="1867"/>
                    <a:pt x="21996" y="2234"/>
                  </a:cubicBezTo>
                  <a:cubicBezTo>
                    <a:pt x="21915" y="3695"/>
                    <a:pt x="21792" y="6698"/>
                    <a:pt x="21548" y="9821"/>
                  </a:cubicBezTo>
                  <a:cubicBezTo>
                    <a:pt x="21386" y="12379"/>
                    <a:pt x="21185" y="14285"/>
                    <a:pt x="21022" y="15707"/>
                  </a:cubicBezTo>
                  <a:cubicBezTo>
                    <a:pt x="21347" y="15788"/>
                    <a:pt x="21710" y="15908"/>
                    <a:pt x="22035" y="16032"/>
                  </a:cubicBezTo>
                  <a:cubicBezTo>
                    <a:pt x="22766" y="10389"/>
                    <a:pt x="23090" y="1380"/>
                    <a:pt x="23090" y="1380"/>
                  </a:cubicBezTo>
                  <a:cubicBezTo>
                    <a:pt x="23090" y="1380"/>
                    <a:pt x="16964" y="0"/>
                    <a:pt x="1156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2387975" y="1459850"/>
              <a:ext cx="423050" cy="118775"/>
            </a:xfrm>
            <a:custGeom>
              <a:avLst/>
              <a:gdLst/>
              <a:ahLst/>
              <a:cxnLst/>
              <a:rect l="l" t="t" r="r" b="b"/>
              <a:pathLst>
                <a:path w="16922" h="4751" extrusionOk="0">
                  <a:moveTo>
                    <a:pt x="1299" y="1"/>
                  </a:moveTo>
                  <a:cubicBezTo>
                    <a:pt x="851" y="124"/>
                    <a:pt x="445" y="244"/>
                    <a:pt x="0" y="368"/>
                  </a:cubicBezTo>
                  <a:cubicBezTo>
                    <a:pt x="2679" y="2517"/>
                    <a:pt x="8480" y="4750"/>
                    <a:pt x="8480" y="4750"/>
                  </a:cubicBezTo>
                  <a:cubicBezTo>
                    <a:pt x="8480" y="4750"/>
                    <a:pt x="14204" y="2517"/>
                    <a:pt x="16921" y="407"/>
                  </a:cubicBezTo>
                  <a:cubicBezTo>
                    <a:pt x="16476" y="244"/>
                    <a:pt x="16070" y="124"/>
                    <a:pt x="15622" y="1"/>
                  </a:cubicBezTo>
                  <a:cubicBezTo>
                    <a:pt x="13798" y="1260"/>
                    <a:pt x="10795" y="2679"/>
                    <a:pt x="8480" y="3614"/>
                  </a:cubicBezTo>
                  <a:cubicBezTo>
                    <a:pt x="6126" y="2679"/>
                    <a:pt x="3123" y="1260"/>
                    <a:pt x="1299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2346325" y="968825"/>
              <a:ext cx="506325" cy="356175"/>
            </a:xfrm>
            <a:custGeom>
              <a:avLst/>
              <a:gdLst/>
              <a:ahLst/>
              <a:cxnLst/>
              <a:rect l="l" t="t" r="r" b="b"/>
              <a:pathLst>
                <a:path w="20253" h="14247" extrusionOk="0">
                  <a:moveTo>
                    <a:pt x="10146" y="0"/>
                  </a:moveTo>
                  <a:cubicBezTo>
                    <a:pt x="6779" y="0"/>
                    <a:pt x="2436" y="692"/>
                    <a:pt x="124" y="1137"/>
                  </a:cubicBezTo>
                  <a:lnTo>
                    <a:pt x="1" y="1137"/>
                  </a:lnTo>
                  <a:lnTo>
                    <a:pt x="43" y="1260"/>
                  </a:lnTo>
                  <a:cubicBezTo>
                    <a:pt x="82" y="3003"/>
                    <a:pt x="244" y="5643"/>
                    <a:pt x="406" y="8402"/>
                  </a:cubicBezTo>
                  <a:cubicBezTo>
                    <a:pt x="611" y="10957"/>
                    <a:pt x="773" y="12824"/>
                    <a:pt x="975" y="14204"/>
                  </a:cubicBezTo>
                  <a:cubicBezTo>
                    <a:pt x="1056" y="14204"/>
                    <a:pt x="1137" y="14165"/>
                    <a:pt x="1218" y="14165"/>
                  </a:cubicBezTo>
                  <a:cubicBezTo>
                    <a:pt x="1056" y="12743"/>
                    <a:pt x="855" y="10918"/>
                    <a:pt x="692" y="8402"/>
                  </a:cubicBezTo>
                  <a:cubicBezTo>
                    <a:pt x="488" y="5682"/>
                    <a:pt x="368" y="3084"/>
                    <a:pt x="286" y="1380"/>
                  </a:cubicBezTo>
                  <a:cubicBezTo>
                    <a:pt x="2598" y="935"/>
                    <a:pt x="6861" y="286"/>
                    <a:pt x="10146" y="286"/>
                  </a:cubicBezTo>
                  <a:cubicBezTo>
                    <a:pt x="13759" y="286"/>
                    <a:pt x="17818" y="935"/>
                    <a:pt x="19967" y="1341"/>
                  </a:cubicBezTo>
                  <a:cubicBezTo>
                    <a:pt x="19886" y="3084"/>
                    <a:pt x="19766" y="5682"/>
                    <a:pt x="19561" y="8402"/>
                  </a:cubicBezTo>
                  <a:cubicBezTo>
                    <a:pt x="19399" y="10918"/>
                    <a:pt x="19197" y="12785"/>
                    <a:pt x="19035" y="14165"/>
                  </a:cubicBezTo>
                  <a:cubicBezTo>
                    <a:pt x="19116" y="14165"/>
                    <a:pt x="19197" y="14204"/>
                    <a:pt x="19318" y="14246"/>
                  </a:cubicBezTo>
                  <a:cubicBezTo>
                    <a:pt x="19480" y="12824"/>
                    <a:pt x="19642" y="10957"/>
                    <a:pt x="19847" y="8441"/>
                  </a:cubicBezTo>
                  <a:cubicBezTo>
                    <a:pt x="20048" y="5643"/>
                    <a:pt x="20171" y="3003"/>
                    <a:pt x="20253" y="1260"/>
                  </a:cubicBezTo>
                  <a:lnTo>
                    <a:pt x="20253" y="1137"/>
                  </a:lnTo>
                  <a:lnTo>
                    <a:pt x="20129" y="1098"/>
                  </a:lnTo>
                  <a:cubicBezTo>
                    <a:pt x="17980" y="692"/>
                    <a:pt x="13841" y="0"/>
                    <a:pt x="10146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2430575" y="1454825"/>
              <a:ext cx="337825" cy="87275"/>
            </a:xfrm>
            <a:custGeom>
              <a:avLst/>
              <a:gdLst/>
              <a:ahLst/>
              <a:cxnLst/>
              <a:rect l="l" t="t" r="r" b="b"/>
              <a:pathLst>
                <a:path w="13513" h="3491" extrusionOk="0">
                  <a:moveTo>
                    <a:pt x="325" y="0"/>
                  </a:moveTo>
                  <a:cubicBezTo>
                    <a:pt x="202" y="39"/>
                    <a:pt x="82" y="82"/>
                    <a:pt x="1" y="82"/>
                  </a:cubicBezTo>
                  <a:cubicBezTo>
                    <a:pt x="1663" y="1176"/>
                    <a:pt x="4341" y="2474"/>
                    <a:pt x="6695" y="3448"/>
                  </a:cubicBezTo>
                  <a:lnTo>
                    <a:pt x="6776" y="3490"/>
                  </a:lnTo>
                  <a:lnTo>
                    <a:pt x="6818" y="3448"/>
                  </a:lnTo>
                  <a:cubicBezTo>
                    <a:pt x="9211" y="2474"/>
                    <a:pt x="11850" y="1218"/>
                    <a:pt x="13513" y="121"/>
                  </a:cubicBezTo>
                  <a:cubicBezTo>
                    <a:pt x="13393" y="82"/>
                    <a:pt x="13311" y="39"/>
                    <a:pt x="13188" y="0"/>
                  </a:cubicBezTo>
                  <a:cubicBezTo>
                    <a:pt x="11526" y="1056"/>
                    <a:pt x="9049" y="2273"/>
                    <a:pt x="6776" y="3166"/>
                  </a:cubicBezTo>
                  <a:cubicBezTo>
                    <a:pt x="4465" y="2273"/>
                    <a:pt x="1987" y="1056"/>
                    <a:pt x="325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2900275" y="1314825"/>
              <a:ext cx="145150" cy="178575"/>
            </a:xfrm>
            <a:custGeom>
              <a:avLst/>
              <a:gdLst/>
              <a:ahLst/>
              <a:cxnLst/>
              <a:rect l="l" t="t" r="r" b="b"/>
              <a:pathLst>
                <a:path w="5806" h="7143" extrusionOk="0">
                  <a:moveTo>
                    <a:pt x="0" y="0"/>
                  </a:moveTo>
                  <a:lnTo>
                    <a:pt x="0" y="0"/>
                  </a:lnTo>
                  <a:cubicBezTo>
                    <a:pt x="650" y="731"/>
                    <a:pt x="1299" y="1461"/>
                    <a:pt x="1867" y="2231"/>
                  </a:cubicBezTo>
                  <a:lnTo>
                    <a:pt x="124" y="5600"/>
                  </a:lnTo>
                  <a:cubicBezTo>
                    <a:pt x="1260" y="6169"/>
                    <a:pt x="1747" y="6370"/>
                    <a:pt x="2721" y="7143"/>
                  </a:cubicBezTo>
                  <a:cubicBezTo>
                    <a:pt x="2964" y="6289"/>
                    <a:pt x="3166" y="5396"/>
                    <a:pt x="3328" y="4545"/>
                  </a:cubicBezTo>
                  <a:cubicBezTo>
                    <a:pt x="4140" y="4016"/>
                    <a:pt x="4951" y="3571"/>
                    <a:pt x="5805" y="3123"/>
                  </a:cubicBezTo>
                  <a:cubicBezTo>
                    <a:pt x="3815" y="1623"/>
                    <a:pt x="2234" y="893"/>
                    <a:pt x="0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2153575" y="1316850"/>
              <a:ext cx="144075" cy="178575"/>
            </a:xfrm>
            <a:custGeom>
              <a:avLst/>
              <a:gdLst/>
              <a:ahLst/>
              <a:cxnLst/>
              <a:rect l="l" t="t" r="r" b="b"/>
              <a:pathLst>
                <a:path w="5763" h="7143" extrusionOk="0">
                  <a:moveTo>
                    <a:pt x="5763" y="0"/>
                  </a:moveTo>
                  <a:cubicBezTo>
                    <a:pt x="3532" y="932"/>
                    <a:pt x="1990" y="1624"/>
                    <a:pt x="0" y="3124"/>
                  </a:cubicBezTo>
                  <a:cubicBezTo>
                    <a:pt x="854" y="3572"/>
                    <a:pt x="1666" y="4059"/>
                    <a:pt x="2477" y="4545"/>
                  </a:cubicBezTo>
                  <a:cubicBezTo>
                    <a:pt x="2640" y="5438"/>
                    <a:pt x="2841" y="6289"/>
                    <a:pt x="3084" y="7143"/>
                  </a:cubicBezTo>
                  <a:cubicBezTo>
                    <a:pt x="4058" y="6370"/>
                    <a:pt x="4506" y="6208"/>
                    <a:pt x="5643" y="5601"/>
                  </a:cubicBezTo>
                  <a:lnTo>
                    <a:pt x="3896" y="2231"/>
                  </a:lnTo>
                  <a:cubicBezTo>
                    <a:pt x="4464" y="1461"/>
                    <a:pt x="5113" y="731"/>
                    <a:pt x="576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2267200" y="1301600"/>
              <a:ext cx="663525" cy="184650"/>
            </a:xfrm>
            <a:custGeom>
              <a:avLst/>
              <a:gdLst/>
              <a:ahLst/>
              <a:cxnLst/>
              <a:rect l="l" t="t" r="r" b="b"/>
              <a:pathLst>
                <a:path w="26541" h="7386" extrusionOk="0">
                  <a:moveTo>
                    <a:pt x="13272" y="0"/>
                  </a:moveTo>
                  <a:cubicBezTo>
                    <a:pt x="8727" y="0"/>
                    <a:pt x="4182" y="893"/>
                    <a:pt x="0" y="2841"/>
                  </a:cubicBezTo>
                  <a:lnTo>
                    <a:pt x="2153" y="7386"/>
                  </a:lnTo>
                  <a:cubicBezTo>
                    <a:pt x="5562" y="5805"/>
                    <a:pt x="9415" y="5032"/>
                    <a:pt x="13272" y="5032"/>
                  </a:cubicBezTo>
                  <a:cubicBezTo>
                    <a:pt x="17126" y="5032"/>
                    <a:pt x="20983" y="5805"/>
                    <a:pt x="24391" y="7386"/>
                  </a:cubicBezTo>
                  <a:lnTo>
                    <a:pt x="26541" y="2841"/>
                  </a:lnTo>
                  <a:cubicBezTo>
                    <a:pt x="22362" y="893"/>
                    <a:pt x="17817" y="0"/>
                    <a:pt x="13272" y="0"/>
                  </a:cubicBezTo>
                  <a:close/>
                </a:path>
              </a:pathLst>
            </a:custGeom>
            <a:solidFill>
              <a:srgbClr val="6A3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2502575" y="1110850"/>
              <a:ext cx="215100" cy="199925"/>
            </a:xfrm>
            <a:custGeom>
              <a:avLst/>
              <a:gdLst/>
              <a:ahLst/>
              <a:cxnLst/>
              <a:rect l="l" t="t" r="r" b="b"/>
              <a:pathLst>
                <a:path w="8604" h="7997" extrusionOk="0">
                  <a:moveTo>
                    <a:pt x="1542" y="4750"/>
                  </a:moveTo>
                  <a:cubicBezTo>
                    <a:pt x="1867" y="4750"/>
                    <a:pt x="2153" y="4831"/>
                    <a:pt x="2396" y="4952"/>
                  </a:cubicBezTo>
                  <a:lnTo>
                    <a:pt x="2516" y="4870"/>
                  </a:lnTo>
                  <a:lnTo>
                    <a:pt x="2516" y="4870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cubicBezTo>
                    <a:pt x="2516" y="4789"/>
                    <a:pt x="2559" y="4789"/>
                    <a:pt x="2559" y="4789"/>
                  </a:cubicBezTo>
                  <a:lnTo>
                    <a:pt x="2559" y="4789"/>
                  </a:lnTo>
                  <a:cubicBezTo>
                    <a:pt x="2597" y="4750"/>
                    <a:pt x="2640" y="4708"/>
                    <a:pt x="2679" y="4627"/>
                  </a:cubicBezTo>
                  <a:lnTo>
                    <a:pt x="2640" y="4627"/>
                  </a:lnTo>
                  <a:cubicBezTo>
                    <a:pt x="2640" y="4588"/>
                    <a:pt x="2679" y="4588"/>
                    <a:pt x="2679" y="4588"/>
                  </a:cubicBezTo>
                  <a:lnTo>
                    <a:pt x="2760" y="4465"/>
                  </a:lnTo>
                  <a:lnTo>
                    <a:pt x="2760" y="4465"/>
                  </a:lnTo>
                  <a:cubicBezTo>
                    <a:pt x="2640" y="4263"/>
                    <a:pt x="2435" y="3978"/>
                    <a:pt x="2354" y="3776"/>
                  </a:cubicBezTo>
                  <a:cubicBezTo>
                    <a:pt x="2315" y="3734"/>
                    <a:pt x="2315" y="3653"/>
                    <a:pt x="2273" y="3572"/>
                  </a:cubicBezTo>
                  <a:cubicBezTo>
                    <a:pt x="2192" y="3533"/>
                    <a:pt x="2110" y="3491"/>
                    <a:pt x="2110" y="3452"/>
                  </a:cubicBezTo>
                  <a:cubicBezTo>
                    <a:pt x="2110" y="3452"/>
                    <a:pt x="2072" y="3491"/>
                    <a:pt x="2072" y="3452"/>
                  </a:cubicBezTo>
                  <a:cubicBezTo>
                    <a:pt x="2072" y="3452"/>
                    <a:pt x="2029" y="3410"/>
                    <a:pt x="2072" y="3410"/>
                  </a:cubicBezTo>
                  <a:cubicBezTo>
                    <a:pt x="2029" y="3410"/>
                    <a:pt x="1990" y="3371"/>
                    <a:pt x="1948" y="3371"/>
                  </a:cubicBezTo>
                  <a:lnTo>
                    <a:pt x="1948" y="3247"/>
                  </a:lnTo>
                  <a:cubicBezTo>
                    <a:pt x="1990" y="3127"/>
                    <a:pt x="2029" y="2884"/>
                    <a:pt x="2029" y="2884"/>
                  </a:cubicBezTo>
                  <a:cubicBezTo>
                    <a:pt x="2029" y="2884"/>
                    <a:pt x="1909" y="2802"/>
                    <a:pt x="1828" y="2760"/>
                  </a:cubicBezTo>
                  <a:cubicBezTo>
                    <a:pt x="1786" y="2721"/>
                    <a:pt x="1705" y="2517"/>
                    <a:pt x="1705" y="2517"/>
                  </a:cubicBezTo>
                  <a:cubicBezTo>
                    <a:pt x="1666" y="2517"/>
                    <a:pt x="1542" y="2559"/>
                    <a:pt x="1585" y="2436"/>
                  </a:cubicBezTo>
                  <a:cubicBezTo>
                    <a:pt x="1624" y="2315"/>
                    <a:pt x="1747" y="1910"/>
                    <a:pt x="1828" y="1828"/>
                  </a:cubicBezTo>
                  <a:cubicBezTo>
                    <a:pt x="1867" y="1747"/>
                    <a:pt x="1909" y="1705"/>
                    <a:pt x="1948" y="1705"/>
                  </a:cubicBezTo>
                  <a:cubicBezTo>
                    <a:pt x="1990" y="1666"/>
                    <a:pt x="1990" y="1624"/>
                    <a:pt x="2072" y="1504"/>
                  </a:cubicBezTo>
                  <a:cubicBezTo>
                    <a:pt x="2110" y="1423"/>
                    <a:pt x="2234" y="1056"/>
                    <a:pt x="2396" y="936"/>
                  </a:cubicBezTo>
                  <a:cubicBezTo>
                    <a:pt x="2559" y="812"/>
                    <a:pt x="2640" y="854"/>
                    <a:pt x="2679" y="854"/>
                  </a:cubicBezTo>
                  <a:cubicBezTo>
                    <a:pt x="2760" y="812"/>
                    <a:pt x="2883" y="773"/>
                    <a:pt x="3003" y="812"/>
                  </a:cubicBezTo>
                  <a:cubicBezTo>
                    <a:pt x="3127" y="854"/>
                    <a:pt x="3208" y="936"/>
                    <a:pt x="3208" y="936"/>
                  </a:cubicBezTo>
                  <a:cubicBezTo>
                    <a:pt x="3208" y="936"/>
                    <a:pt x="3451" y="812"/>
                    <a:pt x="3532" y="812"/>
                  </a:cubicBezTo>
                  <a:cubicBezTo>
                    <a:pt x="3614" y="812"/>
                    <a:pt x="3653" y="812"/>
                    <a:pt x="3695" y="773"/>
                  </a:cubicBezTo>
                  <a:lnTo>
                    <a:pt x="3734" y="731"/>
                  </a:lnTo>
                  <a:cubicBezTo>
                    <a:pt x="3734" y="731"/>
                    <a:pt x="3614" y="611"/>
                    <a:pt x="3571" y="488"/>
                  </a:cubicBezTo>
                  <a:cubicBezTo>
                    <a:pt x="3571" y="406"/>
                    <a:pt x="3532" y="325"/>
                    <a:pt x="3571" y="286"/>
                  </a:cubicBezTo>
                  <a:cubicBezTo>
                    <a:pt x="3571" y="244"/>
                    <a:pt x="3614" y="205"/>
                    <a:pt x="3614" y="205"/>
                  </a:cubicBezTo>
                  <a:cubicBezTo>
                    <a:pt x="3614" y="205"/>
                    <a:pt x="3532" y="82"/>
                    <a:pt x="3571" y="82"/>
                  </a:cubicBezTo>
                  <a:cubicBezTo>
                    <a:pt x="3614" y="43"/>
                    <a:pt x="4058" y="1"/>
                    <a:pt x="4263" y="1"/>
                  </a:cubicBezTo>
                  <a:cubicBezTo>
                    <a:pt x="4464" y="43"/>
                    <a:pt x="4669" y="205"/>
                    <a:pt x="4750" y="286"/>
                  </a:cubicBezTo>
                  <a:lnTo>
                    <a:pt x="4870" y="650"/>
                  </a:lnTo>
                  <a:cubicBezTo>
                    <a:pt x="4870" y="692"/>
                    <a:pt x="4669" y="731"/>
                    <a:pt x="4669" y="731"/>
                  </a:cubicBezTo>
                  <a:cubicBezTo>
                    <a:pt x="4669" y="731"/>
                    <a:pt x="4669" y="773"/>
                    <a:pt x="4627" y="812"/>
                  </a:cubicBezTo>
                  <a:cubicBezTo>
                    <a:pt x="4588" y="854"/>
                    <a:pt x="4588" y="893"/>
                    <a:pt x="4588" y="893"/>
                  </a:cubicBezTo>
                  <a:cubicBezTo>
                    <a:pt x="4588" y="893"/>
                    <a:pt x="4669" y="975"/>
                    <a:pt x="4627" y="1017"/>
                  </a:cubicBezTo>
                  <a:lnTo>
                    <a:pt x="4545" y="1017"/>
                  </a:lnTo>
                  <a:cubicBezTo>
                    <a:pt x="4545" y="1017"/>
                    <a:pt x="4545" y="1056"/>
                    <a:pt x="4506" y="1056"/>
                  </a:cubicBezTo>
                  <a:lnTo>
                    <a:pt x="4464" y="1056"/>
                  </a:lnTo>
                  <a:lnTo>
                    <a:pt x="4464" y="1137"/>
                  </a:lnTo>
                  <a:lnTo>
                    <a:pt x="4425" y="1137"/>
                  </a:lnTo>
                  <a:cubicBezTo>
                    <a:pt x="4425" y="1179"/>
                    <a:pt x="4464" y="1179"/>
                    <a:pt x="4425" y="1218"/>
                  </a:cubicBezTo>
                  <a:cubicBezTo>
                    <a:pt x="4425" y="1260"/>
                    <a:pt x="4383" y="1260"/>
                    <a:pt x="4383" y="1260"/>
                  </a:cubicBezTo>
                  <a:cubicBezTo>
                    <a:pt x="4383" y="1260"/>
                    <a:pt x="4425" y="1341"/>
                    <a:pt x="4464" y="1380"/>
                  </a:cubicBezTo>
                  <a:cubicBezTo>
                    <a:pt x="4464" y="1423"/>
                    <a:pt x="4464" y="1462"/>
                    <a:pt x="4506" y="1504"/>
                  </a:cubicBezTo>
                  <a:cubicBezTo>
                    <a:pt x="4545" y="1543"/>
                    <a:pt x="4627" y="1585"/>
                    <a:pt x="4588" y="1624"/>
                  </a:cubicBezTo>
                  <a:cubicBezTo>
                    <a:pt x="4588" y="1624"/>
                    <a:pt x="4789" y="1867"/>
                    <a:pt x="4912" y="1949"/>
                  </a:cubicBezTo>
                  <a:cubicBezTo>
                    <a:pt x="5032" y="2030"/>
                    <a:pt x="5075" y="2072"/>
                    <a:pt x="5237" y="2234"/>
                  </a:cubicBezTo>
                  <a:cubicBezTo>
                    <a:pt x="5357" y="2397"/>
                    <a:pt x="5601" y="2640"/>
                    <a:pt x="5601" y="2640"/>
                  </a:cubicBezTo>
                  <a:cubicBezTo>
                    <a:pt x="5601" y="2640"/>
                    <a:pt x="5643" y="2640"/>
                    <a:pt x="5643" y="2679"/>
                  </a:cubicBezTo>
                  <a:cubicBezTo>
                    <a:pt x="5682" y="2679"/>
                    <a:pt x="5763" y="2760"/>
                    <a:pt x="5763" y="2760"/>
                  </a:cubicBezTo>
                  <a:cubicBezTo>
                    <a:pt x="5763" y="2760"/>
                    <a:pt x="5925" y="2841"/>
                    <a:pt x="5967" y="2884"/>
                  </a:cubicBezTo>
                  <a:cubicBezTo>
                    <a:pt x="6049" y="2884"/>
                    <a:pt x="6169" y="2884"/>
                    <a:pt x="6130" y="2965"/>
                  </a:cubicBezTo>
                  <a:lnTo>
                    <a:pt x="6130" y="3085"/>
                  </a:lnTo>
                  <a:cubicBezTo>
                    <a:pt x="6169" y="3085"/>
                    <a:pt x="6169" y="3166"/>
                    <a:pt x="6169" y="3166"/>
                  </a:cubicBezTo>
                  <a:lnTo>
                    <a:pt x="6169" y="3166"/>
                  </a:lnTo>
                  <a:cubicBezTo>
                    <a:pt x="6169" y="3166"/>
                    <a:pt x="6169" y="3208"/>
                    <a:pt x="6130" y="3208"/>
                  </a:cubicBezTo>
                  <a:lnTo>
                    <a:pt x="6169" y="3208"/>
                  </a:lnTo>
                  <a:lnTo>
                    <a:pt x="6169" y="3247"/>
                  </a:lnTo>
                  <a:lnTo>
                    <a:pt x="6211" y="3247"/>
                  </a:lnTo>
                  <a:cubicBezTo>
                    <a:pt x="6211" y="3289"/>
                    <a:pt x="6250" y="3289"/>
                    <a:pt x="6250" y="3289"/>
                  </a:cubicBezTo>
                  <a:lnTo>
                    <a:pt x="6250" y="3289"/>
                  </a:lnTo>
                  <a:cubicBezTo>
                    <a:pt x="6331" y="3328"/>
                    <a:pt x="6412" y="3328"/>
                    <a:pt x="6412" y="3491"/>
                  </a:cubicBezTo>
                  <a:cubicBezTo>
                    <a:pt x="6454" y="3533"/>
                    <a:pt x="6412" y="3572"/>
                    <a:pt x="6373" y="3533"/>
                  </a:cubicBezTo>
                  <a:lnTo>
                    <a:pt x="6373" y="3533"/>
                  </a:lnTo>
                  <a:cubicBezTo>
                    <a:pt x="6331" y="3695"/>
                    <a:pt x="6250" y="3858"/>
                    <a:pt x="6130" y="3939"/>
                  </a:cubicBezTo>
                  <a:cubicBezTo>
                    <a:pt x="6130" y="4101"/>
                    <a:pt x="6169" y="4221"/>
                    <a:pt x="6250" y="4426"/>
                  </a:cubicBezTo>
                  <a:lnTo>
                    <a:pt x="6250" y="4426"/>
                  </a:lnTo>
                  <a:lnTo>
                    <a:pt x="6292" y="4426"/>
                  </a:lnTo>
                  <a:lnTo>
                    <a:pt x="6292" y="4465"/>
                  </a:lnTo>
                  <a:lnTo>
                    <a:pt x="6292" y="4507"/>
                  </a:lnTo>
                  <a:lnTo>
                    <a:pt x="6292" y="4465"/>
                  </a:lnTo>
                  <a:lnTo>
                    <a:pt x="6331" y="4546"/>
                  </a:lnTo>
                  <a:lnTo>
                    <a:pt x="6331" y="4546"/>
                  </a:lnTo>
                  <a:cubicBezTo>
                    <a:pt x="6373" y="4588"/>
                    <a:pt x="6373" y="4627"/>
                    <a:pt x="6373" y="4627"/>
                  </a:cubicBezTo>
                  <a:lnTo>
                    <a:pt x="6373" y="4627"/>
                  </a:lnTo>
                  <a:lnTo>
                    <a:pt x="6412" y="4627"/>
                  </a:lnTo>
                  <a:lnTo>
                    <a:pt x="6412" y="4588"/>
                  </a:lnTo>
                  <a:lnTo>
                    <a:pt x="6373" y="4546"/>
                  </a:lnTo>
                  <a:lnTo>
                    <a:pt x="6412" y="4546"/>
                  </a:lnTo>
                  <a:lnTo>
                    <a:pt x="6412" y="4588"/>
                  </a:lnTo>
                  <a:lnTo>
                    <a:pt x="6412" y="4627"/>
                  </a:lnTo>
                  <a:lnTo>
                    <a:pt x="6373" y="4669"/>
                  </a:lnTo>
                  <a:lnTo>
                    <a:pt x="6454" y="4789"/>
                  </a:lnTo>
                  <a:cubicBezTo>
                    <a:pt x="6574" y="4750"/>
                    <a:pt x="6698" y="4708"/>
                    <a:pt x="6860" y="4708"/>
                  </a:cubicBezTo>
                  <a:cubicBezTo>
                    <a:pt x="7753" y="4669"/>
                    <a:pt x="8565" y="5400"/>
                    <a:pt x="8565" y="6292"/>
                  </a:cubicBezTo>
                  <a:cubicBezTo>
                    <a:pt x="8604" y="7185"/>
                    <a:pt x="7834" y="7916"/>
                    <a:pt x="6941" y="7955"/>
                  </a:cubicBezTo>
                  <a:cubicBezTo>
                    <a:pt x="6049" y="7997"/>
                    <a:pt x="5276" y="7266"/>
                    <a:pt x="5237" y="6374"/>
                  </a:cubicBezTo>
                  <a:cubicBezTo>
                    <a:pt x="5195" y="5763"/>
                    <a:pt x="5519" y="5237"/>
                    <a:pt x="6049" y="4952"/>
                  </a:cubicBezTo>
                  <a:cubicBezTo>
                    <a:pt x="6006" y="4952"/>
                    <a:pt x="6006" y="4952"/>
                    <a:pt x="6006" y="4913"/>
                  </a:cubicBez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cubicBezTo>
                    <a:pt x="6006" y="4870"/>
                    <a:pt x="5967" y="4870"/>
                    <a:pt x="6006" y="4870"/>
                  </a:cubicBezTo>
                  <a:lnTo>
                    <a:pt x="6006" y="4870"/>
                  </a:lnTo>
                  <a:lnTo>
                    <a:pt x="6006" y="4870"/>
                  </a:lnTo>
                  <a:cubicBezTo>
                    <a:pt x="5967" y="4870"/>
                    <a:pt x="5967" y="4831"/>
                    <a:pt x="5967" y="4831"/>
                  </a:cubicBezTo>
                  <a:lnTo>
                    <a:pt x="5967" y="4831"/>
                  </a:lnTo>
                  <a:lnTo>
                    <a:pt x="5967" y="4831"/>
                  </a:lnTo>
                  <a:lnTo>
                    <a:pt x="5967" y="4789"/>
                  </a:lnTo>
                  <a:lnTo>
                    <a:pt x="5967" y="4789"/>
                  </a:lnTo>
                  <a:lnTo>
                    <a:pt x="5967" y="4789"/>
                  </a:lnTo>
                  <a:cubicBezTo>
                    <a:pt x="5925" y="4789"/>
                    <a:pt x="5925" y="4750"/>
                    <a:pt x="5925" y="4750"/>
                  </a:cubicBezTo>
                  <a:lnTo>
                    <a:pt x="5925" y="4750"/>
                  </a:lnTo>
                  <a:cubicBezTo>
                    <a:pt x="5886" y="4750"/>
                    <a:pt x="5886" y="4708"/>
                    <a:pt x="5925" y="4669"/>
                  </a:cubicBezTo>
                  <a:cubicBezTo>
                    <a:pt x="5886" y="4627"/>
                    <a:pt x="5886" y="4588"/>
                    <a:pt x="5886" y="4546"/>
                  </a:cubicBezTo>
                  <a:lnTo>
                    <a:pt x="5886" y="4546"/>
                  </a:lnTo>
                  <a:lnTo>
                    <a:pt x="5886" y="4546"/>
                  </a:lnTo>
                  <a:lnTo>
                    <a:pt x="5844" y="4546"/>
                  </a:lnTo>
                  <a:lnTo>
                    <a:pt x="5844" y="4507"/>
                  </a:lnTo>
                  <a:lnTo>
                    <a:pt x="5844" y="4507"/>
                  </a:lnTo>
                  <a:lnTo>
                    <a:pt x="5844" y="4465"/>
                  </a:lnTo>
                  <a:lnTo>
                    <a:pt x="5805" y="4465"/>
                  </a:lnTo>
                  <a:lnTo>
                    <a:pt x="4750" y="5562"/>
                  </a:lnTo>
                  <a:lnTo>
                    <a:pt x="4750" y="5682"/>
                  </a:lnTo>
                  <a:cubicBezTo>
                    <a:pt x="4708" y="5724"/>
                    <a:pt x="4669" y="5724"/>
                    <a:pt x="4588" y="5763"/>
                  </a:cubicBezTo>
                  <a:lnTo>
                    <a:pt x="4101" y="6250"/>
                  </a:lnTo>
                  <a:lnTo>
                    <a:pt x="4058" y="6250"/>
                  </a:lnTo>
                  <a:lnTo>
                    <a:pt x="4101" y="6292"/>
                  </a:lnTo>
                  <a:lnTo>
                    <a:pt x="4101" y="6292"/>
                  </a:lnTo>
                  <a:lnTo>
                    <a:pt x="4140" y="6292"/>
                  </a:lnTo>
                  <a:lnTo>
                    <a:pt x="4101" y="6292"/>
                  </a:lnTo>
                  <a:lnTo>
                    <a:pt x="4101" y="6331"/>
                  </a:lnTo>
                  <a:lnTo>
                    <a:pt x="4140" y="6331"/>
                  </a:lnTo>
                  <a:lnTo>
                    <a:pt x="4140" y="6331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94"/>
                  </a:lnTo>
                  <a:lnTo>
                    <a:pt x="4101" y="6494"/>
                  </a:lnTo>
                  <a:lnTo>
                    <a:pt x="4140" y="6536"/>
                  </a:lnTo>
                  <a:lnTo>
                    <a:pt x="4140" y="6536"/>
                  </a:lnTo>
                  <a:lnTo>
                    <a:pt x="4101" y="6536"/>
                  </a:lnTo>
                  <a:lnTo>
                    <a:pt x="4101" y="6575"/>
                  </a:lnTo>
                  <a:lnTo>
                    <a:pt x="4140" y="6575"/>
                  </a:lnTo>
                  <a:lnTo>
                    <a:pt x="4140" y="6575"/>
                  </a:lnTo>
                  <a:lnTo>
                    <a:pt x="4101" y="6575"/>
                  </a:lnTo>
                  <a:lnTo>
                    <a:pt x="4101" y="6617"/>
                  </a:lnTo>
                  <a:lnTo>
                    <a:pt x="4101" y="6617"/>
                  </a:lnTo>
                  <a:lnTo>
                    <a:pt x="4101" y="6656"/>
                  </a:lnTo>
                  <a:lnTo>
                    <a:pt x="4058" y="6656"/>
                  </a:lnTo>
                  <a:lnTo>
                    <a:pt x="4058" y="6656"/>
                  </a:lnTo>
                  <a:lnTo>
                    <a:pt x="4058" y="6698"/>
                  </a:lnTo>
                  <a:lnTo>
                    <a:pt x="4058" y="6698"/>
                  </a:lnTo>
                  <a:lnTo>
                    <a:pt x="4019" y="6698"/>
                  </a:lnTo>
                  <a:lnTo>
                    <a:pt x="4019" y="6698"/>
                  </a:lnTo>
                  <a:lnTo>
                    <a:pt x="4019" y="6737"/>
                  </a:lnTo>
                  <a:lnTo>
                    <a:pt x="4019" y="6737"/>
                  </a:lnTo>
                  <a:lnTo>
                    <a:pt x="3977" y="6737"/>
                  </a:lnTo>
                  <a:lnTo>
                    <a:pt x="3977" y="6737"/>
                  </a:lnTo>
                  <a:lnTo>
                    <a:pt x="3977" y="6779"/>
                  </a:lnTo>
                  <a:lnTo>
                    <a:pt x="3977" y="6779"/>
                  </a:lnTo>
                  <a:lnTo>
                    <a:pt x="3938" y="6779"/>
                  </a:lnTo>
                  <a:lnTo>
                    <a:pt x="3938" y="6779"/>
                  </a:lnTo>
                  <a:lnTo>
                    <a:pt x="3938" y="6818"/>
                  </a:lnTo>
                  <a:lnTo>
                    <a:pt x="3938" y="6818"/>
                  </a:lnTo>
                  <a:lnTo>
                    <a:pt x="3896" y="6779"/>
                  </a:lnTo>
                  <a:lnTo>
                    <a:pt x="3857" y="6779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15" y="6818"/>
                  </a:lnTo>
                  <a:lnTo>
                    <a:pt x="3815" y="6818"/>
                  </a:lnTo>
                  <a:cubicBezTo>
                    <a:pt x="3815" y="6861"/>
                    <a:pt x="3815" y="6861"/>
                    <a:pt x="3815" y="6818"/>
                  </a:cubicBezTo>
                  <a:lnTo>
                    <a:pt x="3776" y="6818"/>
                  </a:lnTo>
                  <a:lnTo>
                    <a:pt x="3776" y="6818"/>
                  </a:lnTo>
                  <a:lnTo>
                    <a:pt x="3734" y="6861"/>
                  </a:lnTo>
                  <a:lnTo>
                    <a:pt x="3734" y="6861"/>
                  </a:lnTo>
                  <a:lnTo>
                    <a:pt x="3734" y="6818"/>
                  </a:lnTo>
                  <a:lnTo>
                    <a:pt x="3695" y="6818"/>
                  </a:lnTo>
                  <a:lnTo>
                    <a:pt x="3695" y="6818"/>
                  </a:lnTo>
                  <a:lnTo>
                    <a:pt x="3815" y="6942"/>
                  </a:lnTo>
                  <a:cubicBezTo>
                    <a:pt x="3857" y="7023"/>
                    <a:pt x="3815" y="7062"/>
                    <a:pt x="3896" y="7104"/>
                  </a:cubicBezTo>
                  <a:cubicBezTo>
                    <a:pt x="3977" y="7185"/>
                    <a:pt x="4058" y="7224"/>
                    <a:pt x="4140" y="7266"/>
                  </a:cubicBezTo>
                  <a:cubicBezTo>
                    <a:pt x="4221" y="7305"/>
                    <a:pt x="4263" y="7305"/>
                    <a:pt x="4221" y="7387"/>
                  </a:cubicBezTo>
                  <a:cubicBezTo>
                    <a:pt x="4221" y="7429"/>
                    <a:pt x="3815" y="7510"/>
                    <a:pt x="3614" y="7510"/>
                  </a:cubicBezTo>
                  <a:lnTo>
                    <a:pt x="3614" y="7510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451" y="7549"/>
                  </a:lnTo>
                  <a:cubicBezTo>
                    <a:pt x="3409" y="7549"/>
                    <a:pt x="3370" y="7549"/>
                    <a:pt x="3370" y="7510"/>
                  </a:cubicBezTo>
                  <a:lnTo>
                    <a:pt x="3247" y="7510"/>
                  </a:lnTo>
                  <a:lnTo>
                    <a:pt x="3247" y="7468"/>
                  </a:lnTo>
                  <a:lnTo>
                    <a:pt x="3247" y="7468"/>
                  </a:lnTo>
                  <a:lnTo>
                    <a:pt x="3247" y="7429"/>
                  </a:lnTo>
                  <a:lnTo>
                    <a:pt x="3289" y="7429"/>
                  </a:lnTo>
                  <a:lnTo>
                    <a:pt x="3289" y="7387"/>
                  </a:lnTo>
                  <a:lnTo>
                    <a:pt x="3289" y="7387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cubicBezTo>
                    <a:pt x="3247" y="7305"/>
                    <a:pt x="3208" y="7305"/>
                    <a:pt x="3166" y="7266"/>
                  </a:cubicBezTo>
                  <a:lnTo>
                    <a:pt x="3127" y="7266"/>
                  </a:lnTo>
                  <a:lnTo>
                    <a:pt x="3127" y="7185"/>
                  </a:lnTo>
                  <a:cubicBezTo>
                    <a:pt x="3127" y="7104"/>
                    <a:pt x="3208" y="6942"/>
                    <a:pt x="3208" y="6900"/>
                  </a:cubicBezTo>
                  <a:lnTo>
                    <a:pt x="3247" y="6900"/>
                  </a:lnTo>
                  <a:lnTo>
                    <a:pt x="3208" y="6900"/>
                  </a:lnTo>
                  <a:lnTo>
                    <a:pt x="3166" y="6900"/>
                  </a:lnTo>
                  <a:lnTo>
                    <a:pt x="3166" y="6900"/>
                  </a:lnTo>
                  <a:cubicBezTo>
                    <a:pt x="2964" y="7510"/>
                    <a:pt x="2396" y="7916"/>
                    <a:pt x="1747" y="7955"/>
                  </a:cubicBezTo>
                  <a:cubicBezTo>
                    <a:pt x="773" y="7955"/>
                    <a:pt x="81" y="7224"/>
                    <a:pt x="42" y="6374"/>
                  </a:cubicBezTo>
                  <a:cubicBezTo>
                    <a:pt x="0" y="5520"/>
                    <a:pt x="650" y="4789"/>
                    <a:pt x="1542" y="4750"/>
                  </a:cubicBezTo>
                  <a:close/>
                  <a:moveTo>
                    <a:pt x="3977" y="2153"/>
                  </a:moveTo>
                  <a:cubicBezTo>
                    <a:pt x="3896" y="2192"/>
                    <a:pt x="3857" y="2234"/>
                    <a:pt x="3857" y="2234"/>
                  </a:cubicBezTo>
                  <a:cubicBezTo>
                    <a:pt x="3857" y="2234"/>
                    <a:pt x="3815" y="2153"/>
                    <a:pt x="3734" y="2072"/>
                  </a:cubicBezTo>
                  <a:cubicBezTo>
                    <a:pt x="3653" y="2192"/>
                    <a:pt x="3571" y="2315"/>
                    <a:pt x="3532" y="2354"/>
                  </a:cubicBezTo>
                  <a:cubicBezTo>
                    <a:pt x="3490" y="2397"/>
                    <a:pt x="3370" y="2559"/>
                    <a:pt x="3370" y="2598"/>
                  </a:cubicBezTo>
                  <a:cubicBezTo>
                    <a:pt x="3370" y="2679"/>
                    <a:pt x="3409" y="2802"/>
                    <a:pt x="3409" y="2802"/>
                  </a:cubicBezTo>
                  <a:cubicBezTo>
                    <a:pt x="3409" y="2802"/>
                    <a:pt x="3857" y="2965"/>
                    <a:pt x="4058" y="3046"/>
                  </a:cubicBezTo>
                  <a:cubicBezTo>
                    <a:pt x="4302" y="3127"/>
                    <a:pt x="4588" y="3289"/>
                    <a:pt x="4627" y="3289"/>
                  </a:cubicBezTo>
                  <a:cubicBezTo>
                    <a:pt x="4627" y="3328"/>
                    <a:pt x="4912" y="3410"/>
                    <a:pt x="4951" y="3491"/>
                  </a:cubicBezTo>
                  <a:cubicBezTo>
                    <a:pt x="5032" y="3533"/>
                    <a:pt x="5075" y="3614"/>
                    <a:pt x="5075" y="3695"/>
                  </a:cubicBezTo>
                  <a:cubicBezTo>
                    <a:pt x="5075" y="3734"/>
                    <a:pt x="4993" y="3858"/>
                    <a:pt x="4951" y="3978"/>
                  </a:cubicBezTo>
                  <a:lnTo>
                    <a:pt x="5519" y="3858"/>
                  </a:lnTo>
                  <a:lnTo>
                    <a:pt x="5519" y="3858"/>
                  </a:lnTo>
                  <a:lnTo>
                    <a:pt x="5519" y="3858"/>
                  </a:lnTo>
                  <a:lnTo>
                    <a:pt x="5601" y="3858"/>
                  </a:lnTo>
                  <a:lnTo>
                    <a:pt x="5601" y="3815"/>
                  </a:lnTo>
                  <a:lnTo>
                    <a:pt x="5601" y="3815"/>
                  </a:lnTo>
                  <a:lnTo>
                    <a:pt x="5562" y="3815"/>
                  </a:lnTo>
                  <a:lnTo>
                    <a:pt x="5562" y="3734"/>
                  </a:lnTo>
                  <a:lnTo>
                    <a:pt x="5562" y="3695"/>
                  </a:lnTo>
                  <a:lnTo>
                    <a:pt x="5562" y="3695"/>
                  </a:lnTo>
                  <a:lnTo>
                    <a:pt x="5519" y="3614"/>
                  </a:lnTo>
                  <a:lnTo>
                    <a:pt x="5480" y="3614"/>
                  </a:lnTo>
                  <a:cubicBezTo>
                    <a:pt x="5438" y="3572"/>
                    <a:pt x="5438" y="3572"/>
                    <a:pt x="5438" y="3533"/>
                  </a:cubicBezTo>
                  <a:lnTo>
                    <a:pt x="5438" y="3491"/>
                  </a:lnTo>
                  <a:cubicBezTo>
                    <a:pt x="5399" y="3491"/>
                    <a:pt x="5276" y="3491"/>
                    <a:pt x="5276" y="3452"/>
                  </a:cubicBezTo>
                  <a:cubicBezTo>
                    <a:pt x="5237" y="3371"/>
                    <a:pt x="5237" y="3289"/>
                    <a:pt x="5195" y="3289"/>
                  </a:cubicBezTo>
                  <a:lnTo>
                    <a:pt x="5114" y="3208"/>
                  </a:lnTo>
                  <a:cubicBezTo>
                    <a:pt x="5156" y="3166"/>
                    <a:pt x="5114" y="3166"/>
                    <a:pt x="5114" y="3166"/>
                  </a:cubicBezTo>
                  <a:lnTo>
                    <a:pt x="5032" y="3085"/>
                  </a:lnTo>
                  <a:lnTo>
                    <a:pt x="4951" y="3004"/>
                  </a:lnTo>
                  <a:cubicBezTo>
                    <a:pt x="4951" y="3004"/>
                    <a:pt x="4464" y="2721"/>
                    <a:pt x="4302" y="2559"/>
                  </a:cubicBezTo>
                  <a:cubicBezTo>
                    <a:pt x="4221" y="2436"/>
                    <a:pt x="4058" y="2234"/>
                    <a:pt x="3977" y="2153"/>
                  </a:cubicBezTo>
                  <a:close/>
                  <a:moveTo>
                    <a:pt x="5763" y="3208"/>
                  </a:moveTo>
                  <a:lnTo>
                    <a:pt x="5763" y="3208"/>
                  </a:lnTo>
                  <a:lnTo>
                    <a:pt x="5724" y="3208"/>
                  </a:lnTo>
                  <a:close/>
                  <a:moveTo>
                    <a:pt x="5643" y="3166"/>
                  </a:moveTo>
                  <a:cubicBezTo>
                    <a:pt x="5601" y="3127"/>
                    <a:pt x="5601" y="3046"/>
                    <a:pt x="5601" y="3004"/>
                  </a:cubicBezTo>
                  <a:cubicBezTo>
                    <a:pt x="5562" y="2965"/>
                    <a:pt x="5519" y="2965"/>
                    <a:pt x="5519" y="2923"/>
                  </a:cubicBezTo>
                  <a:lnTo>
                    <a:pt x="5519" y="2884"/>
                  </a:lnTo>
                  <a:lnTo>
                    <a:pt x="5438" y="2802"/>
                  </a:lnTo>
                  <a:lnTo>
                    <a:pt x="5318" y="2721"/>
                  </a:lnTo>
                  <a:cubicBezTo>
                    <a:pt x="5318" y="2721"/>
                    <a:pt x="4831" y="2436"/>
                    <a:pt x="4708" y="2273"/>
                  </a:cubicBezTo>
                  <a:cubicBezTo>
                    <a:pt x="4588" y="2111"/>
                    <a:pt x="4383" y="1867"/>
                    <a:pt x="4344" y="1867"/>
                  </a:cubicBezTo>
                  <a:lnTo>
                    <a:pt x="4182" y="1786"/>
                  </a:lnTo>
                  <a:lnTo>
                    <a:pt x="4140" y="1786"/>
                  </a:lnTo>
                  <a:cubicBezTo>
                    <a:pt x="4182" y="1867"/>
                    <a:pt x="4302" y="1910"/>
                    <a:pt x="4302" y="1910"/>
                  </a:cubicBezTo>
                  <a:cubicBezTo>
                    <a:pt x="4302" y="1910"/>
                    <a:pt x="4263" y="1910"/>
                    <a:pt x="4263" y="1949"/>
                  </a:cubicBezTo>
                  <a:cubicBezTo>
                    <a:pt x="4302" y="2030"/>
                    <a:pt x="4425" y="2153"/>
                    <a:pt x="4506" y="2234"/>
                  </a:cubicBezTo>
                  <a:cubicBezTo>
                    <a:pt x="4627" y="2315"/>
                    <a:pt x="4669" y="2315"/>
                    <a:pt x="4831" y="2478"/>
                  </a:cubicBezTo>
                  <a:cubicBezTo>
                    <a:pt x="4993" y="2640"/>
                    <a:pt x="5195" y="2923"/>
                    <a:pt x="5195" y="2923"/>
                  </a:cubicBezTo>
                  <a:lnTo>
                    <a:pt x="5276" y="2923"/>
                  </a:lnTo>
                  <a:lnTo>
                    <a:pt x="5357" y="3004"/>
                  </a:lnTo>
                  <a:cubicBezTo>
                    <a:pt x="5399" y="3046"/>
                    <a:pt x="5519" y="3127"/>
                    <a:pt x="5601" y="3127"/>
                  </a:cubicBezTo>
                  <a:cubicBezTo>
                    <a:pt x="5601" y="3166"/>
                    <a:pt x="5643" y="3166"/>
                    <a:pt x="5643" y="3166"/>
                  </a:cubicBezTo>
                  <a:close/>
                  <a:moveTo>
                    <a:pt x="3166" y="5237"/>
                  </a:moveTo>
                  <a:lnTo>
                    <a:pt x="3084" y="4994"/>
                  </a:lnTo>
                  <a:lnTo>
                    <a:pt x="3045" y="4994"/>
                  </a:lnTo>
                  <a:lnTo>
                    <a:pt x="3045" y="4994"/>
                  </a:lnTo>
                  <a:lnTo>
                    <a:pt x="2883" y="4669"/>
                  </a:lnTo>
                  <a:lnTo>
                    <a:pt x="2597" y="5075"/>
                  </a:lnTo>
                  <a:cubicBezTo>
                    <a:pt x="2922" y="5357"/>
                    <a:pt x="3166" y="5724"/>
                    <a:pt x="3247" y="6130"/>
                  </a:cubicBezTo>
                  <a:lnTo>
                    <a:pt x="3247" y="6130"/>
                  </a:lnTo>
                  <a:cubicBezTo>
                    <a:pt x="3208" y="5887"/>
                    <a:pt x="3127" y="5562"/>
                    <a:pt x="3166" y="5237"/>
                  </a:cubicBezTo>
                  <a:close/>
                  <a:moveTo>
                    <a:pt x="3247" y="6169"/>
                  </a:moveTo>
                  <a:lnTo>
                    <a:pt x="3247" y="6169"/>
                  </a:lnTo>
                  <a:lnTo>
                    <a:pt x="3247" y="6374"/>
                  </a:lnTo>
                  <a:lnTo>
                    <a:pt x="3247" y="6455"/>
                  </a:lnTo>
                  <a:lnTo>
                    <a:pt x="3289" y="6455"/>
                  </a:lnTo>
                  <a:lnTo>
                    <a:pt x="3289" y="6455"/>
                  </a:lnTo>
                  <a:lnTo>
                    <a:pt x="3289" y="6331"/>
                  </a:lnTo>
                  <a:cubicBezTo>
                    <a:pt x="3289" y="6331"/>
                    <a:pt x="3247" y="6331"/>
                    <a:pt x="3247" y="6292"/>
                  </a:cubicBezTo>
                  <a:lnTo>
                    <a:pt x="3247" y="6292"/>
                  </a:lnTo>
                  <a:lnTo>
                    <a:pt x="3247" y="6250"/>
                  </a:lnTo>
                  <a:close/>
                  <a:moveTo>
                    <a:pt x="3289" y="6575"/>
                  </a:moveTo>
                  <a:lnTo>
                    <a:pt x="3247" y="6575"/>
                  </a:lnTo>
                  <a:cubicBezTo>
                    <a:pt x="3247" y="6656"/>
                    <a:pt x="3208" y="6779"/>
                    <a:pt x="3208" y="6861"/>
                  </a:cubicBezTo>
                  <a:lnTo>
                    <a:pt x="3208" y="6861"/>
                  </a:lnTo>
                  <a:lnTo>
                    <a:pt x="3247" y="6861"/>
                  </a:lnTo>
                  <a:lnTo>
                    <a:pt x="3247" y="6861"/>
                  </a:lnTo>
                  <a:cubicBezTo>
                    <a:pt x="3247" y="6818"/>
                    <a:pt x="3247" y="6818"/>
                    <a:pt x="3289" y="6818"/>
                  </a:cubicBezTo>
                  <a:close/>
                  <a:moveTo>
                    <a:pt x="3328" y="7387"/>
                  </a:moveTo>
                  <a:lnTo>
                    <a:pt x="3328" y="7387"/>
                  </a:lnTo>
                  <a:lnTo>
                    <a:pt x="3370" y="7387"/>
                  </a:lnTo>
                  <a:close/>
                  <a:moveTo>
                    <a:pt x="3370" y="7387"/>
                  </a:moveTo>
                  <a:lnTo>
                    <a:pt x="3328" y="7387"/>
                  </a:lnTo>
                  <a:close/>
                  <a:moveTo>
                    <a:pt x="3695" y="6049"/>
                  </a:moveTo>
                  <a:lnTo>
                    <a:pt x="3695" y="6049"/>
                  </a:lnTo>
                  <a:lnTo>
                    <a:pt x="3695" y="6007"/>
                  </a:lnTo>
                  <a:lnTo>
                    <a:pt x="3695" y="6007"/>
                  </a:lnTo>
                  <a:lnTo>
                    <a:pt x="3734" y="6049"/>
                  </a:lnTo>
                  <a:lnTo>
                    <a:pt x="3734" y="6049"/>
                  </a:lnTo>
                  <a:lnTo>
                    <a:pt x="3776" y="6007"/>
                  </a:lnTo>
                  <a:lnTo>
                    <a:pt x="3776" y="6007"/>
                  </a:lnTo>
                  <a:lnTo>
                    <a:pt x="3776" y="6007"/>
                  </a:lnTo>
                  <a:cubicBezTo>
                    <a:pt x="3815" y="5926"/>
                    <a:pt x="3815" y="5844"/>
                    <a:pt x="3857" y="5763"/>
                  </a:cubicBezTo>
                  <a:lnTo>
                    <a:pt x="3695" y="5763"/>
                  </a:lnTo>
                  <a:close/>
                  <a:moveTo>
                    <a:pt x="3695" y="5276"/>
                  </a:moveTo>
                  <a:cubicBezTo>
                    <a:pt x="3734" y="5276"/>
                    <a:pt x="3776" y="5237"/>
                    <a:pt x="3776" y="5237"/>
                  </a:cubicBezTo>
                  <a:cubicBezTo>
                    <a:pt x="3776" y="5237"/>
                    <a:pt x="4019" y="4669"/>
                    <a:pt x="4101" y="4383"/>
                  </a:cubicBezTo>
                  <a:cubicBezTo>
                    <a:pt x="4058" y="4426"/>
                    <a:pt x="3977" y="4426"/>
                    <a:pt x="3896" y="4426"/>
                  </a:cubicBez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cubicBezTo>
                    <a:pt x="3734" y="4465"/>
                    <a:pt x="3695" y="4465"/>
                    <a:pt x="3653" y="4507"/>
                  </a:cubicBezTo>
                  <a:cubicBezTo>
                    <a:pt x="3695" y="4669"/>
                    <a:pt x="3734" y="4789"/>
                    <a:pt x="3776" y="4789"/>
                  </a:cubicBezTo>
                  <a:lnTo>
                    <a:pt x="3695" y="4831"/>
                  </a:lnTo>
                  <a:cubicBezTo>
                    <a:pt x="3734" y="4831"/>
                    <a:pt x="3734" y="4870"/>
                    <a:pt x="3734" y="4870"/>
                  </a:cubicBezTo>
                  <a:cubicBezTo>
                    <a:pt x="3695" y="4994"/>
                    <a:pt x="3695" y="5033"/>
                    <a:pt x="3695" y="5075"/>
                  </a:cubicBezTo>
                  <a:close/>
                  <a:moveTo>
                    <a:pt x="3571" y="4263"/>
                  </a:moveTo>
                  <a:lnTo>
                    <a:pt x="4263" y="4140"/>
                  </a:lnTo>
                  <a:cubicBezTo>
                    <a:pt x="4344" y="3978"/>
                    <a:pt x="4425" y="3858"/>
                    <a:pt x="4425" y="3858"/>
                  </a:cubicBezTo>
                  <a:lnTo>
                    <a:pt x="4302" y="3815"/>
                  </a:lnTo>
                  <a:lnTo>
                    <a:pt x="4140" y="4101"/>
                  </a:lnTo>
                  <a:cubicBezTo>
                    <a:pt x="4140" y="4101"/>
                    <a:pt x="3734" y="3939"/>
                    <a:pt x="3451" y="3815"/>
                  </a:cubicBezTo>
                  <a:cubicBezTo>
                    <a:pt x="3451" y="3939"/>
                    <a:pt x="3532" y="4101"/>
                    <a:pt x="3571" y="4263"/>
                  </a:cubicBezTo>
                  <a:close/>
                  <a:moveTo>
                    <a:pt x="2760" y="4465"/>
                  </a:moveTo>
                  <a:lnTo>
                    <a:pt x="2721" y="4588"/>
                  </a:lnTo>
                  <a:lnTo>
                    <a:pt x="2760" y="4627"/>
                  </a:lnTo>
                  <a:lnTo>
                    <a:pt x="2841" y="4546"/>
                  </a:lnTo>
                  <a:cubicBezTo>
                    <a:pt x="2802" y="4546"/>
                    <a:pt x="2802" y="4507"/>
                    <a:pt x="2760" y="4465"/>
                  </a:cubicBezTo>
                  <a:close/>
                  <a:moveTo>
                    <a:pt x="3614" y="4465"/>
                  </a:moveTo>
                  <a:cubicBezTo>
                    <a:pt x="3695" y="4465"/>
                    <a:pt x="3734" y="4426"/>
                    <a:pt x="3776" y="4426"/>
                  </a:cubicBezTo>
                  <a:lnTo>
                    <a:pt x="3776" y="4426"/>
                  </a:lnTo>
                  <a:close/>
                  <a:moveTo>
                    <a:pt x="4140" y="4345"/>
                  </a:moveTo>
                  <a:lnTo>
                    <a:pt x="3815" y="4426"/>
                  </a:lnTo>
                  <a:lnTo>
                    <a:pt x="3815" y="4426"/>
                  </a:lnTo>
                  <a:lnTo>
                    <a:pt x="3896" y="4426"/>
                  </a:lnTo>
                  <a:cubicBezTo>
                    <a:pt x="3977" y="4383"/>
                    <a:pt x="4058" y="4383"/>
                    <a:pt x="4101" y="4383"/>
                  </a:cubicBezTo>
                  <a:close/>
                  <a:moveTo>
                    <a:pt x="3977" y="5805"/>
                  </a:moveTo>
                  <a:cubicBezTo>
                    <a:pt x="3938" y="5844"/>
                    <a:pt x="3938" y="5926"/>
                    <a:pt x="3896" y="6088"/>
                  </a:cubicBezTo>
                  <a:lnTo>
                    <a:pt x="3896" y="6088"/>
                  </a:lnTo>
                  <a:lnTo>
                    <a:pt x="3896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4221" y="5805"/>
                  </a:lnTo>
                  <a:lnTo>
                    <a:pt x="4140" y="5805"/>
                  </a:lnTo>
                  <a:close/>
                  <a:moveTo>
                    <a:pt x="4506" y="5520"/>
                  </a:moveTo>
                  <a:lnTo>
                    <a:pt x="4951" y="5033"/>
                  </a:lnTo>
                  <a:lnTo>
                    <a:pt x="5724" y="4221"/>
                  </a:lnTo>
                  <a:lnTo>
                    <a:pt x="5724" y="4182"/>
                  </a:lnTo>
                  <a:lnTo>
                    <a:pt x="5682" y="4059"/>
                  </a:lnTo>
                  <a:lnTo>
                    <a:pt x="5682" y="4059"/>
                  </a:lnTo>
                  <a:cubicBezTo>
                    <a:pt x="5519" y="4101"/>
                    <a:pt x="5399" y="4140"/>
                    <a:pt x="5237" y="4140"/>
                  </a:cubicBezTo>
                  <a:lnTo>
                    <a:pt x="5237" y="4182"/>
                  </a:lnTo>
                  <a:lnTo>
                    <a:pt x="5237" y="4182"/>
                  </a:lnTo>
                  <a:lnTo>
                    <a:pt x="5237" y="4182"/>
                  </a:lnTo>
                  <a:cubicBezTo>
                    <a:pt x="5075" y="4221"/>
                    <a:pt x="4912" y="4263"/>
                    <a:pt x="4750" y="4263"/>
                  </a:cubicBezTo>
                  <a:cubicBezTo>
                    <a:pt x="4750" y="4302"/>
                    <a:pt x="4708" y="4345"/>
                    <a:pt x="4669" y="4345"/>
                  </a:cubicBezTo>
                  <a:cubicBezTo>
                    <a:pt x="4506" y="4507"/>
                    <a:pt x="4302" y="4831"/>
                    <a:pt x="4221" y="4952"/>
                  </a:cubicBezTo>
                  <a:cubicBezTo>
                    <a:pt x="4140" y="5075"/>
                    <a:pt x="4140" y="5156"/>
                    <a:pt x="4140" y="5156"/>
                  </a:cubicBezTo>
                  <a:cubicBezTo>
                    <a:pt x="4140" y="5156"/>
                    <a:pt x="4182" y="5237"/>
                    <a:pt x="4221" y="5276"/>
                  </a:cubicBezTo>
                  <a:cubicBezTo>
                    <a:pt x="4221" y="5276"/>
                    <a:pt x="4302" y="5439"/>
                    <a:pt x="4344" y="5481"/>
                  </a:cubicBezTo>
                  <a:cubicBezTo>
                    <a:pt x="4383" y="5520"/>
                    <a:pt x="4506" y="5520"/>
                    <a:pt x="4506" y="5520"/>
                  </a:cubicBezTo>
                  <a:close/>
                  <a:moveTo>
                    <a:pt x="4789" y="4221"/>
                  </a:moveTo>
                  <a:cubicBezTo>
                    <a:pt x="4912" y="4221"/>
                    <a:pt x="5075" y="4182"/>
                    <a:pt x="5195" y="4140"/>
                  </a:cubicBezTo>
                  <a:lnTo>
                    <a:pt x="5195" y="4140"/>
                  </a:lnTo>
                  <a:lnTo>
                    <a:pt x="4789" y="4221"/>
                  </a:lnTo>
                  <a:close/>
                  <a:moveTo>
                    <a:pt x="1867" y="7305"/>
                  </a:moveTo>
                  <a:cubicBezTo>
                    <a:pt x="1867" y="7348"/>
                    <a:pt x="1909" y="7348"/>
                    <a:pt x="1909" y="7387"/>
                  </a:cubicBezTo>
                  <a:lnTo>
                    <a:pt x="1867" y="7387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948" y="7591"/>
                  </a:lnTo>
                  <a:cubicBezTo>
                    <a:pt x="1990" y="7591"/>
                    <a:pt x="2072" y="7591"/>
                    <a:pt x="2153" y="7549"/>
                  </a:cubicBezTo>
                  <a:lnTo>
                    <a:pt x="2110" y="7510"/>
                  </a:lnTo>
                  <a:lnTo>
                    <a:pt x="2110" y="7468"/>
                  </a:lnTo>
                  <a:lnTo>
                    <a:pt x="1909" y="7062"/>
                  </a:lnTo>
                  <a:lnTo>
                    <a:pt x="1909" y="7062"/>
                  </a:lnTo>
                  <a:lnTo>
                    <a:pt x="1867" y="7062"/>
                  </a:lnTo>
                  <a:lnTo>
                    <a:pt x="1828" y="7062"/>
                  </a:lnTo>
                  <a:lnTo>
                    <a:pt x="1828" y="7062"/>
                  </a:lnTo>
                  <a:lnTo>
                    <a:pt x="1867" y="7305"/>
                  </a:lnTo>
                  <a:close/>
                  <a:moveTo>
                    <a:pt x="1867" y="7348"/>
                  </a:moveTo>
                  <a:lnTo>
                    <a:pt x="1786" y="7062"/>
                  </a:lnTo>
                  <a:lnTo>
                    <a:pt x="1786" y="7062"/>
                  </a:lnTo>
                  <a:lnTo>
                    <a:pt x="1786" y="7062"/>
                  </a:lnTo>
                  <a:cubicBezTo>
                    <a:pt x="1786" y="7104"/>
                    <a:pt x="1747" y="7104"/>
                    <a:pt x="1747" y="7062"/>
                  </a:cubicBezTo>
                  <a:lnTo>
                    <a:pt x="1705" y="7062"/>
                  </a:lnTo>
                  <a:lnTo>
                    <a:pt x="1705" y="7104"/>
                  </a:lnTo>
                  <a:lnTo>
                    <a:pt x="1666" y="7104"/>
                  </a:lnTo>
                  <a:lnTo>
                    <a:pt x="1624" y="7104"/>
                  </a:lnTo>
                  <a:lnTo>
                    <a:pt x="1624" y="7104"/>
                  </a:lnTo>
                  <a:lnTo>
                    <a:pt x="1585" y="7104"/>
                  </a:lnTo>
                  <a:lnTo>
                    <a:pt x="1666" y="7549"/>
                  </a:lnTo>
                  <a:lnTo>
                    <a:pt x="1666" y="7591"/>
                  </a:lnTo>
                  <a:lnTo>
                    <a:pt x="1666" y="7630"/>
                  </a:lnTo>
                  <a:lnTo>
                    <a:pt x="1666" y="7630"/>
                  </a:lnTo>
                  <a:lnTo>
                    <a:pt x="1705" y="7630"/>
                  </a:lnTo>
                  <a:lnTo>
                    <a:pt x="1909" y="7630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867" y="7387"/>
                  </a:lnTo>
                  <a:close/>
                  <a:moveTo>
                    <a:pt x="2516" y="4870"/>
                  </a:moveTo>
                  <a:lnTo>
                    <a:pt x="2435" y="4994"/>
                  </a:lnTo>
                  <a:cubicBezTo>
                    <a:pt x="2435" y="4994"/>
                    <a:pt x="2477" y="4994"/>
                    <a:pt x="2516" y="5033"/>
                  </a:cubicBezTo>
                  <a:cubicBezTo>
                    <a:pt x="2559" y="4913"/>
                    <a:pt x="2640" y="4831"/>
                    <a:pt x="2721" y="4750"/>
                  </a:cubicBezTo>
                  <a:lnTo>
                    <a:pt x="2721" y="4708"/>
                  </a:lnTo>
                  <a:lnTo>
                    <a:pt x="2679" y="4669"/>
                  </a:lnTo>
                  <a:cubicBezTo>
                    <a:pt x="2640" y="4708"/>
                    <a:pt x="2597" y="4750"/>
                    <a:pt x="2597" y="4789"/>
                  </a:cubicBezTo>
                  <a:lnTo>
                    <a:pt x="2597" y="4789"/>
                  </a:lnTo>
                  <a:cubicBezTo>
                    <a:pt x="2597" y="4831"/>
                    <a:pt x="2559" y="4831"/>
                    <a:pt x="2559" y="4831"/>
                  </a:cubicBez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cubicBezTo>
                    <a:pt x="2559" y="4870"/>
                    <a:pt x="2516" y="4870"/>
                    <a:pt x="2516" y="4870"/>
                  </a:cubicBezTo>
                  <a:close/>
                  <a:moveTo>
                    <a:pt x="5237" y="4140"/>
                  </a:moveTo>
                  <a:cubicBezTo>
                    <a:pt x="5318" y="4101"/>
                    <a:pt x="5399" y="4101"/>
                    <a:pt x="5480" y="4059"/>
                  </a:cubicBezTo>
                  <a:lnTo>
                    <a:pt x="5237" y="4101"/>
                  </a:lnTo>
                  <a:close/>
                  <a:moveTo>
                    <a:pt x="6169" y="4708"/>
                  </a:moveTo>
                  <a:lnTo>
                    <a:pt x="6169" y="4708"/>
                  </a:lnTo>
                  <a:lnTo>
                    <a:pt x="6211" y="4708"/>
                  </a:lnTo>
                  <a:lnTo>
                    <a:pt x="6211" y="4708"/>
                  </a:lnTo>
                  <a:lnTo>
                    <a:pt x="6211" y="4669"/>
                  </a:lnTo>
                  <a:cubicBezTo>
                    <a:pt x="6169" y="4588"/>
                    <a:pt x="6169" y="4507"/>
                    <a:pt x="6211" y="4426"/>
                  </a:cubicBezTo>
                  <a:lnTo>
                    <a:pt x="6250" y="4426"/>
                  </a:lnTo>
                  <a:lnTo>
                    <a:pt x="6211" y="4426"/>
                  </a:lnTo>
                  <a:cubicBezTo>
                    <a:pt x="6130" y="4221"/>
                    <a:pt x="6087" y="4140"/>
                    <a:pt x="6087" y="3939"/>
                  </a:cubicBezTo>
                  <a:cubicBezTo>
                    <a:pt x="6006" y="3978"/>
                    <a:pt x="5967" y="3978"/>
                    <a:pt x="5886" y="3978"/>
                  </a:cubicBezTo>
                  <a:lnTo>
                    <a:pt x="6049" y="4426"/>
                  </a:lnTo>
                  <a:lnTo>
                    <a:pt x="6049" y="4426"/>
                  </a:lnTo>
                  <a:cubicBezTo>
                    <a:pt x="6087" y="4426"/>
                    <a:pt x="6087" y="4465"/>
                    <a:pt x="6049" y="4507"/>
                  </a:cubicBezTo>
                  <a:lnTo>
                    <a:pt x="6049" y="4507"/>
                  </a:lnTo>
                  <a:lnTo>
                    <a:pt x="6169" y="4669"/>
                  </a:lnTo>
                  <a:lnTo>
                    <a:pt x="6169" y="4669"/>
                  </a:lnTo>
                  <a:lnTo>
                    <a:pt x="6169" y="4708"/>
                  </a:lnTo>
                  <a:lnTo>
                    <a:pt x="6169" y="4708"/>
                  </a:lnTo>
                  <a:lnTo>
                    <a:pt x="6169" y="4708"/>
                  </a:lnTo>
                  <a:close/>
                  <a:moveTo>
                    <a:pt x="6211" y="4750"/>
                  </a:moveTo>
                  <a:lnTo>
                    <a:pt x="6211" y="4750"/>
                  </a:lnTo>
                  <a:lnTo>
                    <a:pt x="6211" y="4789"/>
                  </a:lnTo>
                  <a:lnTo>
                    <a:pt x="6211" y="4789"/>
                  </a:lnTo>
                  <a:lnTo>
                    <a:pt x="6211" y="4789"/>
                  </a:lnTo>
                  <a:cubicBezTo>
                    <a:pt x="6250" y="4789"/>
                    <a:pt x="6250" y="4789"/>
                    <a:pt x="6211" y="4789"/>
                  </a:cubicBezTo>
                  <a:cubicBezTo>
                    <a:pt x="6250" y="4789"/>
                    <a:pt x="6250" y="4831"/>
                    <a:pt x="6250" y="4831"/>
                  </a:cubicBezTo>
                  <a:lnTo>
                    <a:pt x="6250" y="4831"/>
                  </a:lnTo>
                  <a:lnTo>
                    <a:pt x="6250" y="4831"/>
                  </a:lnTo>
                  <a:lnTo>
                    <a:pt x="6250" y="4831"/>
                  </a:lnTo>
                  <a:lnTo>
                    <a:pt x="6292" y="4831"/>
                  </a:lnTo>
                  <a:cubicBezTo>
                    <a:pt x="6292" y="4789"/>
                    <a:pt x="6250" y="4750"/>
                    <a:pt x="6250" y="4750"/>
                  </a:cubicBezTo>
                  <a:lnTo>
                    <a:pt x="6250" y="4750"/>
                  </a:lnTo>
                  <a:lnTo>
                    <a:pt x="6211" y="4750"/>
                  </a:lnTo>
                  <a:close/>
                  <a:moveTo>
                    <a:pt x="6211" y="3371"/>
                  </a:moveTo>
                  <a:lnTo>
                    <a:pt x="6169" y="3371"/>
                  </a:lnTo>
                  <a:cubicBezTo>
                    <a:pt x="6292" y="3491"/>
                    <a:pt x="6292" y="3572"/>
                    <a:pt x="6087" y="3734"/>
                  </a:cubicBezTo>
                  <a:cubicBezTo>
                    <a:pt x="6087" y="3776"/>
                    <a:pt x="6130" y="3858"/>
                    <a:pt x="6130" y="3896"/>
                  </a:cubicBezTo>
                  <a:cubicBezTo>
                    <a:pt x="6250" y="3858"/>
                    <a:pt x="6331" y="3695"/>
                    <a:pt x="6373" y="3533"/>
                  </a:cubicBezTo>
                  <a:lnTo>
                    <a:pt x="6331" y="3533"/>
                  </a:lnTo>
                  <a:cubicBezTo>
                    <a:pt x="6292" y="3491"/>
                    <a:pt x="6250" y="3452"/>
                    <a:pt x="6250" y="3410"/>
                  </a:cubicBezTo>
                  <a:lnTo>
                    <a:pt x="6211" y="3371"/>
                  </a:lnTo>
                  <a:close/>
                  <a:moveTo>
                    <a:pt x="6292" y="3328"/>
                  </a:moveTo>
                  <a:lnTo>
                    <a:pt x="6292" y="3328"/>
                  </a:lnTo>
                  <a:lnTo>
                    <a:pt x="6292" y="3371"/>
                  </a:lnTo>
                  <a:cubicBezTo>
                    <a:pt x="6331" y="3371"/>
                    <a:pt x="6331" y="3410"/>
                    <a:pt x="6373" y="3452"/>
                  </a:cubicBezTo>
                  <a:cubicBezTo>
                    <a:pt x="6373" y="3371"/>
                    <a:pt x="6331" y="3371"/>
                    <a:pt x="6292" y="3328"/>
                  </a:cubicBezTo>
                  <a:close/>
                  <a:moveTo>
                    <a:pt x="5925" y="3328"/>
                  </a:moveTo>
                  <a:lnTo>
                    <a:pt x="5925" y="3328"/>
                  </a:lnTo>
                  <a:lnTo>
                    <a:pt x="5925" y="3328"/>
                  </a:lnTo>
                  <a:lnTo>
                    <a:pt x="5682" y="3491"/>
                  </a:lnTo>
                  <a:lnTo>
                    <a:pt x="5682" y="3572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63" y="3695"/>
                  </a:lnTo>
                  <a:lnTo>
                    <a:pt x="5805" y="3734"/>
                  </a:lnTo>
                  <a:lnTo>
                    <a:pt x="5763" y="3734"/>
                  </a:lnTo>
                  <a:lnTo>
                    <a:pt x="5805" y="3776"/>
                  </a:lnTo>
                  <a:cubicBezTo>
                    <a:pt x="5925" y="3695"/>
                    <a:pt x="6006" y="3572"/>
                    <a:pt x="6087" y="3452"/>
                  </a:cubicBezTo>
                  <a:lnTo>
                    <a:pt x="6087" y="3452"/>
                  </a:lnTo>
                  <a:lnTo>
                    <a:pt x="6006" y="3491"/>
                  </a:lnTo>
                  <a:lnTo>
                    <a:pt x="6006" y="3452"/>
                  </a:lnTo>
                  <a:lnTo>
                    <a:pt x="6006" y="3452"/>
                  </a:lnTo>
                  <a:lnTo>
                    <a:pt x="5967" y="3410"/>
                  </a:lnTo>
                  <a:lnTo>
                    <a:pt x="5925" y="3452"/>
                  </a:lnTo>
                  <a:lnTo>
                    <a:pt x="5886" y="3371"/>
                  </a:lnTo>
                  <a:close/>
                  <a:moveTo>
                    <a:pt x="5643" y="6861"/>
                  </a:moveTo>
                  <a:lnTo>
                    <a:pt x="5643" y="6861"/>
                  </a:lnTo>
                  <a:cubicBezTo>
                    <a:pt x="5643" y="6942"/>
                    <a:pt x="5682" y="6981"/>
                    <a:pt x="5724" y="7062"/>
                  </a:cubicBezTo>
                  <a:lnTo>
                    <a:pt x="5724" y="7062"/>
                  </a:lnTo>
                  <a:lnTo>
                    <a:pt x="5724" y="7062"/>
                  </a:lnTo>
                  <a:lnTo>
                    <a:pt x="5724" y="7062"/>
                  </a:lnTo>
                  <a:lnTo>
                    <a:pt x="5805" y="7023"/>
                  </a:lnTo>
                  <a:lnTo>
                    <a:pt x="5805" y="7023"/>
                  </a:lnTo>
                  <a:lnTo>
                    <a:pt x="6574" y="6575"/>
                  </a:lnTo>
                  <a:lnTo>
                    <a:pt x="6656" y="6455"/>
                  </a:lnTo>
                  <a:lnTo>
                    <a:pt x="6536" y="6455"/>
                  </a:lnTo>
                  <a:lnTo>
                    <a:pt x="5682" y="6818"/>
                  </a:lnTo>
                  <a:lnTo>
                    <a:pt x="5682" y="6818"/>
                  </a:lnTo>
                  <a:lnTo>
                    <a:pt x="5643" y="6861"/>
                  </a:lnTo>
                  <a:close/>
                  <a:moveTo>
                    <a:pt x="5643" y="6818"/>
                  </a:moveTo>
                  <a:lnTo>
                    <a:pt x="5682" y="6818"/>
                  </a:lnTo>
                  <a:lnTo>
                    <a:pt x="5682" y="6818"/>
                  </a:lnTo>
                  <a:lnTo>
                    <a:pt x="6536" y="6455"/>
                  </a:lnTo>
                  <a:lnTo>
                    <a:pt x="6211" y="6413"/>
                  </a:lnTo>
                  <a:lnTo>
                    <a:pt x="5643" y="6575"/>
                  </a:lnTo>
                  <a:lnTo>
                    <a:pt x="5643" y="6575"/>
                  </a:lnTo>
                  <a:lnTo>
                    <a:pt x="5562" y="6617"/>
                  </a:lnTo>
                  <a:cubicBezTo>
                    <a:pt x="5562" y="6698"/>
                    <a:pt x="5601" y="6737"/>
                    <a:pt x="5643" y="6818"/>
                  </a:cubicBezTo>
                  <a:close/>
                  <a:moveTo>
                    <a:pt x="6087" y="7429"/>
                  </a:moveTo>
                  <a:lnTo>
                    <a:pt x="6087" y="7429"/>
                  </a:lnTo>
                  <a:lnTo>
                    <a:pt x="6087" y="7429"/>
                  </a:lnTo>
                  <a:lnTo>
                    <a:pt x="6130" y="7387"/>
                  </a:lnTo>
                  <a:lnTo>
                    <a:pt x="6130" y="7387"/>
                  </a:lnTo>
                  <a:lnTo>
                    <a:pt x="6412" y="6861"/>
                  </a:lnTo>
                  <a:lnTo>
                    <a:pt x="5967" y="7224"/>
                  </a:lnTo>
                  <a:lnTo>
                    <a:pt x="5967" y="7266"/>
                  </a:lnTo>
                  <a:lnTo>
                    <a:pt x="5925" y="7266"/>
                  </a:lnTo>
                  <a:cubicBezTo>
                    <a:pt x="5967" y="7348"/>
                    <a:pt x="6049" y="7387"/>
                    <a:pt x="6087" y="7429"/>
                  </a:cubicBezTo>
                  <a:close/>
                  <a:moveTo>
                    <a:pt x="6617" y="7630"/>
                  </a:moveTo>
                  <a:lnTo>
                    <a:pt x="6617" y="7630"/>
                  </a:lnTo>
                  <a:cubicBezTo>
                    <a:pt x="6698" y="7630"/>
                    <a:pt x="6779" y="7672"/>
                    <a:pt x="6860" y="7672"/>
                  </a:cubicBezTo>
                  <a:lnTo>
                    <a:pt x="6860" y="7672"/>
                  </a:lnTo>
                  <a:lnTo>
                    <a:pt x="6860" y="7672"/>
                  </a:lnTo>
                  <a:lnTo>
                    <a:pt x="6860" y="7672"/>
                  </a:lnTo>
                  <a:lnTo>
                    <a:pt x="6860" y="7591"/>
                  </a:lnTo>
                  <a:lnTo>
                    <a:pt x="6860" y="7591"/>
                  </a:lnTo>
                  <a:lnTo>
                    <a:pt x="6941" y="6942"/>
                  </a:lnTo>
                  <a:lnTo>
                    <a:pt x="6860" y="6698"/>
                  </a:lnTo>
                  <a:lnTo>
                    <a:pt x="6617" y="7549"/>
                  </a:lnTo>
                  <a:lnTo>
                    <a:pt x="6617" y="7591"/>
                  </a:lnTo>
                  <a:close/>
                  <a:moveTo>
                    <a:pt x="6574" y="7630"/>
                  </a:moveTo>
                  <a:lnTo>
                    <a:pt x="6574" y="7630"/>
                  </a:lnTo>
                  <a:lnTo>
                    <a:pt x="6617" y="7591"/>
                  </a:lnTo>
                  <a:lnTo>
                    <a:pt x="6617" y="7549"/>
                  </a:lnTo>
                  <a:lnTo>
                    <a:pt x="6860" y="6656"/>
                  </a:lnTo>
                  <a:lnTo>
                    <a:pt x="6818" y="6575"/>
                  </a:lnTo>
                  <a:lnTo>
                    <a:pt x="6698" y="6656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373" y="7549"/>
                  </a:lnTo>
                  <a:cubicBezTo>
                    <a:pt x="6412" y="7591"/>
                    <a:pt x="6493" y="7591"/>
                    <a:pt x="6574" y="7630"/>
                  </a:cubicBezTo>
                  <a:close/>
                  <a:moveTo>
                    <a:pt x="7143" y="7630"/>
                  </a:moveTo>
                  <a:close/>
                  <a:moveTo>
                    <a:pt x="8240" y="6331"/>
                  </a:moveTo>
                  <a:lnTo>
                    <a:pt x="8240" y="6331"/>
                  </a:lnTo>
                  <a:lnTo>
                    <a:pt x="8240" y="6292"/>
                  </a:lnTo>
                  <a:lnTo>
                    <a:pt x="8240" y="6130"/>
                  </a:lnTo>
                  <a:lnTo>
                    <a:pt x="8198" y="6130"/>
                  </a:lnTo>
                  <a:lnTo>
                    <a:pt x="8159" y="6130"/>
                  </a:lnTo>
                  <a:lnTo>
                    <a:pt x="7305" y="6292"/>
                  </a:lnTo>
                  <a:lnTo>
                    <a:pt x="8198" y="6331"/>
                  </a:lnTo>
                  <a:lnTo>
                    <a:pt x="8198" y="6331"/>
                  </a:lnTo>
                  <a:close/>
                  <a:moveTo>
                    <a:pt x="1624" y="5075"/>
                  </a:moveTo>
                  <a:lnTo>
                    <a:pt x="1624" y="5114"/>
                  </a:lnTo>
                  <a:lnTo>
                    <a:pt x="1624" y="5114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705" y="5926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867" y="5075"/>
                  </a:lnTo>
                  <a:lnTo>
                    <a:pt x="1867" y="5075"/>
                  </a:lnTo>
                  <a:close/>
                  <a:moveTo>
                    <a:pt x="1585" y="5075"/>
                  </a:moveTo>
                  <a:lnTo>
                    <a:pt x="1585" y="5075"/>
                  </a:lnTo>
                  <a:lnTo>
                    <a:pt x="1299" y="5075"/>
                  </a:lnTo>
                  <a:lnTo>
                    <a:pt x="1299" y="5156"/>
                  </a:lnTo>
                  <a:lnTo>
                    <a:pt x="1299" y="5156"/>
                  </a:lnTo>
                  <a:lnTo>
                    <a:pt x="1585" y="6169"/>
                  </a:lnTo>
                  <a:lnTo>
                    <a:pt x="1585" y="6169"/>
                  </a:lnTo>
                  <a:lnTo>
                    <a:pt x="1624" y="5114"/>
                  </a:lnTo>
                  <a:lnTo>
                    <a:pt x="1585" y="5114"/>
                  </a:lnTo>
                  <a:close/>
                  <a:moveTo>
                    <a:pt x="1909" y="5075"/>
                  </a:moveTo>
                  <a:lnTo>
                    <a:pt x="1909" y="5075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747" y="5887"/>
                  </a:lnTo>
                  <a:lnTo>
                    <a:pt x="2072" y="5195"/>
                  </a:lnTo>
                  <a:lnTo>
                    <a:pt x="2072" y="5195"/>
                  </a:lnTo>
                  <a:lnTo>
                    <a:pt x="2110" y="5156"/>
                  </a:lnTo>
                  <a:cubicBezTo>
                    <a:pt x="2029" y="5114"/>
                    <a:pt x="1948" y="5114"/>
                    <a:pt x="1909" y="5075"/>
                  </a:cubicBezTo>
                  <a:close/>
                  <a:moveTo>
                    <a:pt x="2841" y="5844"/>
                  </a:moveTo>
                  <a:cubicBezTo>
                    <a:pt x="2802" y="5844"/>
                    <a:pt x="2802" y="5805"/>
                    <a:pt x="2760" y="5763"/>
                  </a:cubicBezTo>
                  <a:lnTo>
                    <a:pt x="2760" y="5805"/>
                  </a:lnTo>
                  <a:lnTo>
                    <a:pt x="2760" y="5805"/>
                  </a:lnTo>
                  <a:lnTo>
                    <a:pt x="2721" y="5805"/>
                  </a:lnTo>
                  <a:cubicBezTo>
                    <a:pt x="2679" y="5805"/>
                    <a:pt x="2679" y="5805"/>
                    <a:pt x="2679" y="5763"/>
                  </a:cubicBezTo>
                  <a:lnTo>
                    <a:pt x="2721" y="5763"/>
                  </a:lnTo>
                  <a:lnTo>
                    <a:pt x="2721" y="5763"/>
                  </a:lnTo>
                  <a:lnTo>
                    <a:pt x="2760" y="5724"/>
                  </a:lnTo>
                  <a:cubicBezTo>
                    <a:pt x="2721" y="5643"/>
                    <a:pt x="2640" y="5562"/>
                    <a:pt x="2559" y="5481"/>
                  </a:cubicBezTo>
                  <a:lnTo>
                    <a:pt x="2516" y="5520"/>
                  </a:lnTo>
                  <a:lnTo>
                    <a:pt x="2516" y="5520"/>
                  </a:lnTo>
                  <a:lnTo>
                    <a:pt x="1948" y="6169"/>
                  </a:lnTo>
                  <a:lnTo>
                    <a:pt x="2029" y="6130"/>
                  </a:lnTo>
                  <a:lnTo>
                    <a:pt x="2640" y="5682"/>
                  </a:lnTo>
                  <a:lnTo>
                    <a:pt x="2640" y="5682"/>
                  </a:lnTo>
                  <a:lnTo>
                    <a:pt x="2679" y="5643"/>
                  </a:lnTo>
                  <a:lnTo>
                    <a:pt x="2721" y="5682"/>
                  </a:lnTo>
                  <a:lnTo>
                    <a:pt x="2679" y="5682"/>
                  </a:lnTo>
                  <a:lnTo>
                    <a:pt x="2640" y="5682"/>
                  </a:lnTo>
                  <a:lnTo>
                    <a:pt x="2072" y="6130"/>
                  </a:lnTo>
                  <a:lnTo>
                    <a:pt x="2760" y="5887"/>
                  </a:lnTo>
                  <a:lnTo>
                    <a:pt x="2760" y="5887"/>
                  </a:lnTo>
                  <a:close/>
                  <a:moveTo>
                    <a:pt x="2841" y="5887"/>
                  </a:moveTo>
                  <a:lnTo>
                    <a:pt x="2760" y="5887"/>
                  </a:lnTo>
                  <a:lnTo>
                    <a:pt x="2760" y="5887"/>
                  </a:lnTo>
                  <a:lnTo>
                    <a:pt x="2072" y="6130"/>
                  </a:lnTo>
                  <a:lnTo>
                    <a:pt x="1990" y="6169"/>
                  </a:lnTo>
                  <a:lnTo>
                    <a:pt x="1990" y="6211"/>
                  </a:lnTo>
                  <a:lnTo>
                    <a:pt x="2029" y="6169"/>
                  </a:lnTo>
                  <a:lnTo>
                    <a:pt x="2072" y="6169"/>
                  </a:lnTo>
                  <a:lnTo>
                    <a:pt x="2841" y="6130"/>
                  </a:lnTo>
                  <a:lnTo>
                    <a:pt x="2841" y="6088"/>
                  </a:lnTo>
                  <a:lnTo>
                    <a:pt x="2922" y="6088"/>
                  </a:lnTo>
                  <a:lnTo>
                    <a:pt x="2922" y="6088"/>
                  </a:lnTo>
                  <a:cubicBezTo>
                    <a:pt x="2883" y="6007"/>
                    <a:pt x="2883" y="5968"/>
                    <a:pt x="2841" y="5887"/>
                  </a:cubicBezTo>
                  <a:close/>
                  <a:moveTo>
                    <a:pt x="2922" y="6130"/>
                  </a:moveTo>
                  <a:lnTo>
                    <a:pt x="2841" y="6130"/>
                  </a:lnTo>
                  <a:lnTo>
                    <a:pt x="2841" y="6130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54" y="6169"/>
                  </a:lnTo>
                  <a:lnTo>
                    <a:pt x="2396" y="6169"/>
                  </a:lnTo>
                  <a:lnTo>
                    <a:pt x="2435" y="6169"/>
                  </a:lnTo>
                  <a:lnTo>
                    <a:pt x="2435" y="6169"/>
                  </a:lnTo>
                  <a:lnTo>
                    <a:pt x="2477" y="6169"/>
                  </a:lnTo>
                  <a:lnTo>
                    <a:pt x="2516" y="6169"/>
                  </a:lnTo>
                  <a:lnTo>
                    <a:pt x="2559" y="6169"/>
                  </a:lnTo>
                  <a:lnTo>
                    <a:pt x="2559" y="6169"/>
                  </a:lnTo>
                  <a:lnTo>
                    <a:pt x="2597" y="6169"/>
                  </a:lnTo>
                  <a:lnTo>
                    <a:pt x="2640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721" y="6130"/>
                    <a:pt x="2721" y="6130"/>
                    <a:pt x="2721" y="6169"/>
                  </a:cubicBezTo>
                  <a:lnTo>
                    <a:pt x="2760" y="6169"/>
                  </a:lnTo>
                  <a:cubicBezTo>
                    <a:pt x="2760" y="6130"/>
                    <a:pt x="2760" y="6130"/>
                    <a:pt x="2802" y="6130"/>
                  </a:cubicBezTo>
                  <a:lnTo>
                    <a:pt x="2802" y="6130"/>
                  </a:lnTo>
                  <a:lnTo>
                    <a:pt x="2841" y="6130"/>
                  </a:lnTo>
                  <a:lnTo>
                    <a:pt x="2883" y="6130"/>
                  </a:lnTo>
                  <a:lnTo>
                    <a:pt x="2922" y="6130"/>
                  </a:lnTo>
                  <a:lnTo>
                    <a:pt x="2922" y="6130"/>
                  </a:lnTo>
                  <a:close/>
                  <a:moveTo>
                    <a:pt x="2922" y="6413"/>
                  </a:move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883" y="6413"/>
                  </a:lnTo>
                  <a:lnTo>
                    <a:pt x="2883" y="6374"/>
                  </a:lnTo>
                  <a:lnTo>
                    <a:pt x="1828" y="6374"/>
                  </a:lnTo>
                  <a:lnTo>
                    <a:pt x="1867" y="6374"/>
                  </a:lnTo>
                  <a:lnTo>
                    <a:pt x="2922" y="6455"/>
                  </a:lnTo>
                  <a:close/>
                  <a:moveTo>
                    <a:pt x="2802" y="6942"/>
                  </a:moveTo>
                  <a:lnTo>
                    <a:pt x="2802" y="6942"/>
                  </a:lnTo>
                  <a:lnTo>
                    <a:pt x="2802" y="6942"/>
                  </a:lnTo>
                  <a:cubicBezTo>
                    <a:pt x="2802" y="6942"/>
                    <a:pt x="2760" y="6981"/>
                    <a:pt x="2760" y="6942"/>
                  </a:cubicBezTo>
                  <a:lnTo>
                    <a:pt x="2760" y="6942"/>
                  </a:lnTo>
                  <a:cubicBezTo>
                    <a:pt x="2721" y="6981"/>
                    <a:pt x="2721" y="6981"/>
                    <a:pt x="2721" y="6942"/>
                  </a:cubicBezTo>
                  <a:lnTo>
                    <a:pt x="2679" y="6981"/>
                  </a:lnTo>
                  <a:lnTo>
                    <a:pt x="2640" y="6981"/>
                  </a:lnTo>
                  <a:lnTo>
                    <a:pt x="2640" y="6981"/>
                  </a:lnTo>
                  <a:lnTo>
                    <a:pt x="2597" y="6981"/>
                  </a:lnTo>
                  <a:lnTo>
                    <a:pt x="2559" y="6981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760" y="7062"/>
                  </a:lnTo>
                  <a:cubicBezTo>
                    <a:pt x="2760" y="7023"/>
                    <a:pt x="2802" y="6981"/>
                    <a:pt x="2802" y="6942"/>
                  </a:cubicBezTo>
                  <a:close/>
                  <a:moveTo>
                    <a:pt x="2841" y="6900"/>
                  </a:moveTo>
                  <a:lnTo>
                    <a:pt x="2841" y="6900"/>
                  </a:lnTo>
                  <a:lnTo>
                    <a:pt x="2841" y="6900"/>
                  </a:lnTo>
                  <a:lnTo>
                    <a:pt x="2841" y="6861"/>
                  </a:lnTo>
                  <a:lnTo>
                    <a:pt x="2802" y="6861"/>
                  </a:lnTo>
                  <a:lnTo>
                    <a:pt x="2802" y="6861"/>
                  </a:lnTo>
                  <a:lnTo>
                    <a:pt x="2110" y="6536"/>
                  </a:lnTo>
                  <a:lnTo>
                    <a:pt x="1828" y="6494"/>
                  </a:lnTo>
                  <a:lnTo>
                    <a:pt x="1828" y="6536"/>
                  </a:lnTo>
                  <a:lnTo>
                    <a:pt x="2516" y="6942"/>
                  </a:lnTo>
                  <a:lnTo>
                    <a:pt x="2559" y="6942"/>
                  </a:lnTo>
                  <a:lnTo>
                    <a:pt x="2597" y="6942"/>
                  </a:lnTo>
                  <a:lnTo>
                    <a:pt x="2640" y="6942"/>
                  </a:lnTo>
                  <a:lnTo>
                    <a:pt x="2640" y="6942"/>
                  </a:lnTo>
                  <a:lnTo>
                    <a:pt x="2679" y="6942"/>
                  </a:lnTo>
                  <a:lnTo>
                    <a:pt x="2721" y="6942"/>
                  </a:lnTo>
                  <a:lnTo>
                    <a:pt x="2721" y="6942"/>
                  </a:lnTo>
                  <a:lnTo>
                    <a:pt x="2760" y="6942"/>
                  </a:lnTo>
                  <a:cubicBezTo>
                    <a:pt x="2760" y="6900"/>
                    <a:pt x="2802" y="6900"/>
                    <a:pt x="2802" y="6942"/>
                  </a:cubicBezTo>
                  <a:lnTo>
                    <a:pt x="2802" y="6900"/>
                  </a:lnTo>
                  <a:close/>
                  <a:moveTo>
                    <a:pt x="2841" y="6861"/>
                  </a:moveTo>
                  <a:lnTo>
                    <a:pt x="2841" y="6861"/>
                  </a:lnTo>
                  <a:cubicBezTo>
                    <a:pt x="2883" y="6779"/>
                    <a:pt x="2922" y="6698"/>
                    <a:pt x="2922" y="6617"/>
                  </a:cubicBezTo>
                  <a:lnTo>
                    <a:pt x="2883" y="6617"/>
                  </a:lnTo>
                  <a:lnTo>
                    <a:pt x="2841" y="6617"/>
                  </a:lnTo>
                  <a:lnTo>
                    <a:pt x="2153" y="6536"/>
                  </a:lnTo>
                  <a:lnTo>
                    <a:pt x="2110" y="6536"/>
                  </a:lnTo>
                  <a:lnTo>
                    <a:pt x="2802" y="6818"/>
                  </a:lnTo>
                  <a:lnTo>
                    <a:pt x="2802" y="6818"/>
                  </a:lnTo>
                  <a:close/>
                  <a:moveTo>
                    <a:pt x="1218" y="7549"/>
                  </a:moveTo>
                  <a:lnTo>
                    <a:pt x="1218" y="7549"/>
                  </a:lnTo>
                  <a:cubicBezTo>
                    <a:pt x="1260" y="7549"/>
                    <a:pt x="1341" y="7591"/>
                    <a:pt x="1422" y="7591"/>
                  </a:cubicBezTo>
                  <a:lnTo>
                    <a:pt x="1422" y="7549"/>
                  </a:lnTo>
                  <a:lnTo>
                    <a:pt x="1422" y="7549"/>
                  </a:lnTo>
                  <a:lnTo>
                    <a:pt x="1461" y="7062"/>
                  </a:lnTo>
                  <a:cubicBezTo>
                    <a:pt x="1461" y="7062"/>
                    <a:pt x="1461" y="7023"/>
                    <a:pt x="1422" y="7023"/>
                  </a:cubicBezTo>
                  <a:cubicBezTo>
                    <a:pt x="1422" y="6981"/>
                    <a:pt x="1422" y="6981"/>
                    <a:pt x="1380" y="6981"/>
                  </a:cubicBezTo>
                  <a:lnTo>
                    <a:pt x="1218" y="7468"/>
                  </a:lnTo>
                  <a:lnTo>
                    <a:pt x="1218" y="7468"/>
                  </a:lnTo>
                  <a:close/>
                  <a:moveTo>
                    <a:pt x="1422" y="7591"/>
                  </a:moveTo>
                  <a:lnTo>
                    <a:pt x="1422" y="7591"/>
                  </a:lnTo>
                  <a:cubicBezTo>
                    <a:pt x="1503" y="7630"/>
                    <a:pt x="1585" y="7630"/>
                    <a:pt x="1666" y="7630"/>
                  </a:cubicBezTo>
                  <a:lnTo>
                    <a:pt x="1666" y="7630"/>
                  </a:lnTo>
                  <a:lnTo>
                    <a:pt x="1666" y="7591"/>
                  </a:lnTo>
                  <a:lnTo>
                    <a:pt x="1666" y="7549"/>
                  </a:lnTo>
                  <a:lnTo>
                    <a:pt x="1585" y="7104"/>
                  </a:lnTo>
                  <a:lnTo>
                    <a:pt x="1585" y="7104"/>
                  </a:lnTo>
                  <a:lnTo>
                    <a:pt x="1542" y="7104"/>
                  </a:lnTo>
                  <a:lnTo>
                    <a:pt x="1503" y="7104"/>
                  </a:lnTo>
                  <a:lnTo>
                    <a:pt x="1542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42" y="7062"/>
                  </a:lnTo>
                  <a:lnTo>
                    <a:pt x="1503" y="7104"/>
                  </a:lnTo>
                  <a:lnTo>
                    <a:pt x="1503" y="7062"/>
                  </a:lnTo>
                  <a:lnTo>
                    <a:pt x="1422" y="7549"/>
                  </a:lnTo>
                  <a:lnTo>
                    <a:pt x="1422" y="7549"/>
                  </a:lnTo>
                  <a:close/>
                  <a:moveTo>
                    <a:pt x="773" y="7266"/>
                  </a:moveTo>
                  <a:cubicBezTo>
                    <a:pt x="812" y="7305"/>
                    <a:pt x="893" y="7348"/>
                    <a:pt x="935" y="7387"/>
                  </a:cubicBezTo>
                  <a:lnTo>
                    <a:pt x="974" y="7348"/>
                  </a:lnTo>
                  <a:lnTo>
                    <a:pt x="974" y="7348"/>
                  </a:lnTo>
                  <a:lnTo>
                    <a:pt x="1503" y="6656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575"/>
                  </a:lnTo>
                  <a:lnTo>
                    <a:pt x="1461" y="6575"/>
                  </a:lnTo>
                  <a:lnTo>
                    <a:pt x="1422" y="6575"/>
                  </a:lnTo>
                  <a:lnTo>
                    <a:pt x="1422" y="6575"/>
                  </a:lnTo>
                  <a:lnTo>
                    <a:pt x="1422" y="6536"/>
                  </a:lnTo>
                  <a:lnTo>
                    <a:pt x="1299" y="6575"/>
                  </a:lnTo>
                  <a:lnTo>
                    <a:pt x="812" y="7185"/>
                  </a:lnTo>
                  <a:lnTo>
                    <a:pt x="812" y="7224"/>
                  </a:lnTo>
                  <a:lnTo>
                    <a:pt x="773" y="7224"/>
                  </a:lnTo>
                  <a:close/>
                  <a:moveTo>
                    <a:pt x="568" y="7023"/>
                  </a:moveTo>
                  <a:lnTo>
                    <a:pt x="568" y="7023"/>
                  </a:lnTo>
                  <a:lnTo>
                    <a:pt x="611" y="6981"/>
                  </a:lnTo>
                  <a:lnTo>
                    <a:pt x="650" y="6981"/>
                  </a:lnTo>
                  <a:lnTo>
                    <a:pt x="1098" y="6656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487" y="6861"/>
                  </a:lnTo>
                  <a:lnTo>
                    <a:pt x="487" y="6861"/>
                  </a:lnTo>
                  <a:cubicBezTo>
                    <a:pt x="487" y="6900"/>
                    <a:pt x="529" y="6981"/>
                    <a:pt x="568" y="7023"/>
                  </a:cubicBezTo>
                  <a:close/>
                  <a:moveTo>
                    <a:pt x="611" y="7062"/>
                  </a:moveTo>
                  <a:lnTo>
                    <a:pt x="611" y="7062"/>
                  </a:lnTo>
                  <a:cubicBezTo>
                    <a:pt x="650" y="7104"/>
                    <a:pt x="692" y="7185"/>
                    <a:pt x="731" y="7224"/>
                  </a:cubicBezTo>
                  <a:lnTo>
                    <a:pt x="773" y="7185"/>
                  </a:lnTo>
                  <a:lnTo>
                    <a:pt x="773" y="7185"/>
                  </a:lnTo>
                  <a:lnTo>
                    <a:pt x="1299" y="6575"/>
                  </a:lnTo>
                  <a:lnTo>
                    <a:pt x="1098" y="6656"/>
                  </a:lnTo>
                  <a:lnTo>
                    <a:pt x="650" y="7023"/>
                  </a:lnTo>
                  <a:lnTo>
                    <a:pt x="650" y="7023"/>
                  </a:ln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448" y="6088"/>
                  </a:lnTo>
                  <a:lnTo>
                    <a:pt x="448" y="6088"/>
                  </a:lnTo>
                  <a:lnTo>
                    <a:pt x="1055" y="6292"/>
                  </a:lnTo>
                  <a:lnTo>
                    <a:pt x="1260" y="6292"/>
                  </a:lnTo>
                  <a:lnTo>
                    <a:pt x="487" y="5887"/>
                  </a:lnTo>
                  <a:lnTo>
                    <a:pt x="487" y="5887"/>
                  </a:lnTo>
                  <a:lnTo>
                    <a:pt x="448" y="5887"/>
                  </a:lnTo>
                  <a:cubicBezTo>
                    <a:pt x="406" y="5926"/>
                    <a:pt x="406" y="6007"/>
                    <a:pt x="367" y="6088"/>
                  </a:cubicBez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367" y="6331"/>
                  </a:lnTo>
                  <a:lnTo>
                    <a:pt x="367" y="6331"/>
                  </a:lnTo>
                  <a:lnTo>
                    <a:pt x="406" y="6331"/>
                  </a:lnTo>
                  <a:lnTo>
                    <a:pt x="406" y="6331"/>
                  </a:lnTo>
                  <a:lnTo>
                    <a:pt x="1016" y="6292"/>
                  </a:lnTo>
                  <a:lnTo>
                    <a:pt x="448" y="6088"/>
                  </a:lnTo>
                  <a:lnTo>
                    <a:pt x="406" y="6130"/>
                  </a:lnTo>
                  <a:close/>
                  <a:moveTo>
                    <a:pt x="367" y="6331"/>
                  </a:moveTo>
                  <a:lnTo>
                    <a:pt x="367" y="6331"/>
                  </a:lnTo>
                  <a:lnTo>
                    <a:pt x="367" y="6374"/>
                  </a:lnTo>
                  <a:lnTo>
                    <a:pt x="367" y="6575"/>
                  </a:lnTo>
                  <a:lnTo>
                    <a:pt x="367" y="6575"/>
                  </a:lnTo>
                  <a:lnTo>
                    <a:pt x="448" y="6575"/>
                  </a:lnTo>
                  <a:lnTo>
                    <a:pt x="448" y="6575"/>
                  </a:lnTo>
                  <a:lnTo>
                    <a:pt x="1299" y="6494"/>
                  </a:lnTo>
                  <a:lnTo>
                    <a:pt x="1380" y="6455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299" y="6374"/>
                  </a:lnTo>
                  <a:lnTo>
                    <a:pt x="1260" y="6374"/>
                  </a:lnTo>
                  <a:lnTo>
                    <a:pt x="1260" y="6374"/>
                  </a:lnTo>
                  <a:lnTo>
                    <a:pt x="1055" y="6292"/>
                  </a:lnTo>
                  <a:lnTo>
                    <a:pt x="406" y="6331"/>
                  </a:lnTo>
                  <a:lnTo>
                    <a:pt x="406" y="6331"/>
                  </a:lnTo>
                  <a:close/>
                  <a:moveTo>
                    <a:pt x="406" y="6617"/>
                  </a:moveTo>
                  <a:lnTo>
                    <a:pt x="367" y="6617"/>
                  </a:lnTo>
                  <a:cubicBezTo>
                    <a:pt x="406" y="6698"/>
                    <a:pt x="448" y="6737"/>
                    <a:pt x="448" y="6818"/>
                  </a:cubicBez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1098" y="6617"/>
                  </a:lnTo>
                  <a:lnTo>
                    <a:pt x="1299" y="6494"/>
                  </a:lnTo>
                  <a:lnTo>
                    <a:pt x="448" y="6575"/>
                  </a:lnTo>
                  <a:lnTo>
                    <a:pt x="448" y="6575"/>
                  </a:lnTo>
                  <a:close/>
                  <a:moveTo>
                    <a:pt x="6373" y="4669"/>
                  </a:moveTo>
                  <a:lnTo>
                    <a:pt x="6373" y="4669"/>
                  </a:lnTo>
                  <a:lnTo>
                    <a:pt x="6331" y="4708"/>
                  </a:lnTo>
                  <a:lnTo>
                    <a:pt x="6331" y="4708"/>
                  </a:lnTo>
                  <a:lnTo>
                    <a:pt x="6292" y="4708"/>
                  </a:lnTo>
                  <a:cubicBezTo>
                    <a:pt x="6331" y="4750"/>
                    <a:pt x="6331" y="4789"/>
                    <a:pt x="6331" y="4789"/>
                  </a:cubicBezTo>
                  <a:lnTo>
                    <a:pt x="6412" y="4789"/>
                  </a:lnTo>
                  <a:close/>
                  <a:moveTo>
                    <a:pt x="6536" y="5075"/>
                  </a:moveTo>
                  <a:lnTo>
                    <a:pt x="6536" y="5075"/>
                  </a:lnTo>
                  <a:lnTo>
                    <a:pt x="6536" y="5075"/>
                  </a:lnTo>
                  <a:lnTo>
                    <a:pt x="6493" y="5075"/>
                  </a:lnTo>
                  <a:lnTo>
                    <a:pt x="6493" y="5114"/>
                  </a:lnTo>
                  <a:lnTo>
                    <a:pt x="6536" y="5114"/>
                  </a:lnTo>
                  <a:cubicBezTo>
                    <a:pt x="6493" y="5114"/>
                    <a:pt x="6493" y="5114"/>
                    <a:pt x="6493" y="5075"/>
                  </a:cubicBezTo>
                  <a:close/>
                  <a:moveTo>
                    <a:pt x="6536" y="5114"/>
                  </a:moveTo>
                  <a:lnTo>
                    <a:pt x="6536" y="5114"/>
                  </a:lnTo>
                  <a:lnTo>
                    <a:pt x="6536" y="5114"/>
                  </a:lnTo>
                  <a:close/>
                  <a:moveTo>
                    <a:pt x="6617" y="5195"/>
                  </a:moveTo>
                  <a:lnTo>
                    <a:pt x="6617" y="5195"/>
                  </a:lnTo>
                  <a:lnTo>
                    <a:pt x="6617" y="5237"/>
                  </a:lnTo>
                  <a:lnTo>
                    <a:pt x="6574" y="5237"/>
                  </a:lnTo>
                  <a:lnTo>
                    <a:pt x="6574" y="5237"/>
                  </a:lnTo>
                  <a:lnTo>
                    <a:pt x="6536" y="5237"/>
                  </a:lnTo>
                  <a:cubicBezTo>
                    <a:pt x="6536" y="5276"/>
                    <a:pt x="6493" y="5276"/>
                    <a:pt x="6454" y="5276"/>
                  </a:cubicBezTo>
                  <a:lnTo>
                    <a:pt x="6454" y="5276"/>
                  </a:lnTo>
                  <a:lnTo>
                    <a:pt x="6454" y="5318"/>
                  </a:lnTo>
                  <a:lnTo>
                    <a:pt x="6818" y="6049"/>
                  </a:lnTo>
                  <a:lnTo>
                    <a:pt x="6818" y="5887"/>
                  </a:lnTo>
                  <a:lnTo>
                    <a:pt x="6656" y="5195"/>
                  </a:lnTo>
                  <a:cubicBezTo>
                    <a:pt x="6656" y="5237"/>
                    <a:pt x="6656" y="5237"/>
                    <a:pt x="6617" y="5237"/>
                  </a:cubicBezTo>
                  <a:close/>
                  <a:moveTo>
                    <a:pt x="6941" y="6211"/>
                  </a:moveTo>
                  <a:lnTo>
                    <a:pt x="6941" y="6211"/>
                  </a:lnTo>
                  <a:lnTo>
                    <a:pt x="6941" y="6250"/>
                  </a:lnTo>
                  <a:lnTo>
                    <a:pt x="6980" y="6250"/>
                  </a:lnTo>
                  <a:lnTo>
                    <a:pt x="6980" y="6211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6941" y="6169"/>
                  </a:lnTo>
                  <a:lnTo>
                    <a:pt x="6941" y="6211"/>
                  </a:lnTo>
                  <a:close/>
                  <a:moveTo>
                    <a:pt x="6980" y="6292"/>
                  </a:moveTo>
                  <a:lnTo>
                    <a:pt x="6980" y="6292"/>
                  </a:lnTo>
                  <a:lnTo>
                    <a:pt x="6980" y="6292"/>
                  </a:lnTo>
                  <a:lnTo>
                    <a:pt x="6980" y="6250"/>
                  </a:lnTo>
                  <a:lnTo>
                    <a:pt x="6941" y="6250"/>
                  </a:lnTo>
                  <a:cubicBezTo>
                    <a:pt x="6941" y="6250"/>
                    <a:pt x="6941" y="6292"/>
                    <a:pt x="6980" y="6292"/>
                  </a:cubicBezTo>
                  <a:close/>
                  <a:moveTo>
                    <a:pt x="6980" y="6331"/>
                  </a:moveTo>
                  <a:lnTo>
                    <a:pt x="6980" y="6331"/>
                  </a:lnTo>
                  <a:lnTo>
                    <a:pt x="6980" y="6331"/>
                  </a:lnTo>
                  <a:lnTo>
                    <a:pt x="6980" y="6292"/>
                  </a:lnTo>
                  <a:close/>
                  <a:moveTo>
                    <a:pt x="6941" y="6494"/>
                  </a:moveTo>
                  <a:lnTo>
                    <a:pt x="6941" y="6494"/>
                  </a:lnTo>
                  <a:lnTo>
                    <a:pt x="6941" y="6494"/>
                  </a:lnTo>
                  <a:lnTo>
                    <a:pt x="6899" y="6494"/>
                  </a:lnTo>
                  <a:lnTo>
                    <a:pt x="6899" y="6575"/>
                  </a:lnTo>
                  <a:lnTo>
                    <a:pt x="6941" y="6698"/>
                  </a:lnTo>
                  <a:lnTo>
                    <a:pt x="6980" y="6494"/>
                  </a:lnTo>
                  <a:close/>
                  <a:moveTo>
                    <a:pt x="6818" y="6088"/>
                  </a:moveTo>
                  <a:lnTo>
                    <a:pt x="6818" y="6088"/>
                  </a:lnTo>
                  <a:lnTo>
                    <a:pt x="6818" y="6088"/>
                  </a:lnTo>
                  <a:lnTo>
                    <a:pt x="6899" y="6211"/>
                  </a:lnTo>
                  <a:lnTo>
                    <a:pt x="6899" y="6169"/>
                  </a:lnTo>
                  <a:lnTo>
                    <a:pt x="6860" y="5968"/>
                  </a:lnTo>
                  <a:close/>
                  <a:moveTo>
                    <a:pt x="6860" y="5968"/>
                  </a:moveTo>
                  <a:lnTo>
                    <a:pt x="6860" y="5968"/>
                  </a:lnTo>
                  <a:lnTo>
                    <a:pt x="6860" y="5926"/>
                  </a:lnTo>
                  <a:lnTo>
                    <a:pt x="6818" y="6049"/>
                  </a:lnTo>
                  <a:close/>
                  <a:moveTo>
                    <a:pt x="6860" y="6494"/>
                  </a:moveTo>
                  <a:lnTo>
                    <a:pt x="6860" y="6494"/>
                  </a:lnTo>
                  <a:lnTo>
                    <a:pt x="6860" y="6494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99" y="6536"/>
                  </a:lnTo>
                  <a:lnTo>
                    <a:pt x="6899" y="6494"/>
                  </a:lnTo>
                  <a:lnTo>
                    <a:pt x="6899" y="6494"/>
                  </a:lnTo>
                  <a:close/>
                  <a:moveTo>
                    <a:pt x="6899" y="6211"/>
                  </a:moveTo>
                  <a:lnTo>
                    <a:pt x="6899" y="6211"/>
                  </a:lnTo>
                  <a:lnTo>
                    <a:pt x="6941" y="6211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656"/>
                  </a:lnTo>
                  <a:lnTo>
                    <a:pt x="6941" y="6942"/>
                  </a:lnTo>
                  <a:lnTo>
                    <a:pt x="6941" y="6737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536"/>
                  </a:lnTo>
                  <a:lnTo>
                    <a:pt x="6818" y="6536"/>
                  </a:lnTo>
                  <a:lnTo>
                    <a:pt x="6860" y="6656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60" y="6494"/>
                  </a:lnTo>
                  <a:cubicBezTo>
                    <a:pt x="6818" y="6494"/>
                    <a:pt x="6818" y="6494"/>
                    <a:pt x="6818" y="6455"/>
                  </a:cubicBezTo>
                  <a:lnTo>
                    <a:pt x="6818" y="6455"/>
                  </a:lnTo>
                  <a:lnTo>
                    <a:pt x="6818" y="6536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37" y="6494"/>
                  </a:lnTo>
                  <a:lnTo>
                    <a:pt x="6698" y="6656"/>
                  </a:lnTo>
                  <a:lnTo>
                    <a:pt x="6818" y="6536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37" y="6292"/>
                  </a:lnTo>
                  <a:lnTo>
                    <a:pt x="6737" y="6250"/>
                  </a:lnTo>
                  <a:lnTo>
                    <a:pt x="6698" y="6292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50"/>
                  </a:lnTo>
                  <a:lnTo>
                    <a:pt x="6737" y="6250"/>
                  </a:lnTo>
                  <a:lnTo>
                    <a:pt x="6737" y="6211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close/>
                  <a:moveTo>
                    <a:pt x="6737" y="6292"/>
                  </a:moveTo>
                  <a:lnTo>
                    <a:pt x="6737" y="6292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79" y="6331"/>
                  </a:lnTo>
                  <a:lnTo>
                    <a:pt x="6737" y="6331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79" y="6374"/>
                  </a:lnTo>
                  <a:lnTo>
                    <a:pt x="6779" y="6331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698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374"/>
                  </a:lnTo>
                  <a:lnTo>
                    <a:pt x="6779" y="6374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413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617" y="6575"/>
                  </a:lnTo>
                  <a:lnTo>
                    <a:pt x="6454" y="6818"/>
                  </a:lnTo>
                  <a:lnTo>
                    <a:pt x="6698" y="6656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55"/>
                  </a:lnTo>
                  <a:lnTo>
                    <a:pt x="6656" y="6455"/>
                  </a:lnTo>
                  <a:lnTo>
                    <a:pt x="6617" y="657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74" y="6413"/>
                  </a:lnTo>
                  <a:lnTo>
                    <a:pt x="6656" y="645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36" y="6331"/>
                  </a:lnTo>
                  <a:lnTo>
                    <a:pt x="6250" y="6413"/>
                  </a:lnTo>
                  <a:lnTo>
                    <a:pt x="6536" y="6413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698" y="6374"/>
                  </a:lnTo>
                  <a:lnTo>
                    <a:pt x="6737" y="6331"/>
                  </a:lnTo>
                  <a:lnTo>
                    <a:pt x="6698" y="6292"/>
                  </a:lnTo>
                  <a:lnTo>
                    <a:pt x="6536" y="6331"/>
                  </a:lnTo>
                  <a:close/>
                  <a:moveTo>
                    <a:pt x="6698" y="6250"/>
                  </a:moveTo>
                  <a:lnTo>
                    <a:pt x="6698" y="6250"/>
                  </a:lnTo>
                  <a:lnTo>
                    <a:pt x="6737" y="6250"/>
                  </a:lnTo>
                  <a:lnTo>
                    <a:pt x="6698" y="6211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617" y="6088"/>
                  </a:lnTo>
                  <a:lnTo>
                    <a:pt x="6454" y="6007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737" y="6211"/>
                  </a:lnTo>
                  <a:lnTo>
                    <a:pt x="6656" y="6130"/>
                  </a:lnTo>
                  <a:lnTo>
                    <a:pt x="6656" y="6088"/>
                  </a:lnTo>
                  <a:close/>
                  <a:moveTo>
                    <a:pt x="6899" y="5033"/>
                  </a:moveTo>
                  <a:lnTo>
                    <a:pt x="6899" y="5033"/>
                  </a:lnTo>
                  <a:lnTo>
                    <a:pt x="6860" y="5033"/>
                  </a:lnTo>
                  <a:lnTo>
                    <a:pt x="6698" y="5033"/>
                  </a:lnTo>
                  <a:lnTo>
                    <a:pt x="6698" y="5033"/>
                  </a:lnTo>
                  <a:cubicBezTo>
                    <a:pt x="6698" y="5075"/>
                    <a:pt x="6656" y="5075"/>
                    <a:pt x="6656" y="5075"/>
                  </a:cubicBezTo>
                  <a:lnTo>
                    <a:pt x="6656" y="5075"/>
                  </a:lnTo>
                  <a:lnTo>
                    <a:pt x="6656" y="5114"/>
                  </a:lnTo>
                  <a:cubicBezTo>
                    <a:pt x="6698" y="5114"/>
                    <a:pt x="6698" y="5156"/>
                    <a:pt x="6698" y="5156"/>
                  </a:cubicBezTo>
                  <a:cubicBezTo>
                    <a:pt x="6698" y="5195"/>
                    <a:pt x="6698" y="5195"/>
                    <a:pt x="6656" y="5195"/>
                  </a:cubicBezTo>
                  <a:lnTo>
                    <a:pt x="6818" y="5844"/>
                  </a:lnTo>
                  <a:lnTo>
                    <a:pt x="6899" y="5114"/>
                  </a:lnTo>
                  <a:lnTo>
                    <a:pt x="6860" y="5114"/>
                  </a:lnTo>
                  <a:close/>
                  <a:moveTo>
                    <a:pt x="7185" y="5033"/>
                  </a:moveTo>
                  <a:lnTo>
                    <a:pt x="7185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114"/>
                  </a:lnTo>
                  <a:lnTo>
                    <a:pt x="6899" y="5114"/>
                  </a:lnTo>
                  <a:lnTo>
                    <a:pt x="6860" y="5887"/>
                  </a:lnTo>
                  <a:lnTo>
                    <a:pt x="6860" y="5968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85" y="5033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6860" y="5968"/>
                  </a:lnTo>
                  <a:lnTo>
                    <a:pt x="6941" y="6169"/>
                  </a:lnTo>
                  <a:lnTo>
                    <a:pt x="6980" y="6169"/>
                  </a:lnTo>
                  <a:lnTo>
                    <a:pt x="6980" y="6130"/>
                  </a:lnTo>
                  <a:lnTo>
                    <a:pt x="7022" y="6130"/>
                  </a:lnTo>
                  <a:lnTo>
                    <a:pt x="7061" y="6130"/>
                  </a:lnTo>
                  <a:lnTo>
                    <a:pt x="7061" y="6088"/>
                  </a:lnTo>
                  <a:lnTo>
                    <a:pt x="7386" y="5156"/>
                  </a:lnTo>
                  <a:lnTo>
                    <a:pt x="7386" y="5156"/>
                  </a:lnTo>
                  <a:lnTo>
                    <a:pt x="7428" y="5114"/>
                  </a:lnTo>
                  <a:cubicBezTo>
                    <a:pt x="7347" y="5075"/>
                    <a:pt x="7266" y="5075"/>
                    <a:pt x="7185" y="5033"/>
                  </a:cubicBezTo>
                  <a:close/>
                  <a:moveTo>
                    <a:pt x="7185" y="6575"/>
                  </a:moveTo>
                  <a:lnTo>
                    <a:pt x="7185" y="6575"/>
                  </a:lnTo>
                  <a:lnTo>
                    <a:pt x="7022" y="6413"/>
                  </a:lnTo>
                  <a:lnTo>
                    <a:pt x="7022" y="6413"/>
                  </a:lnTo>
                  <a:lnTo>
                    <a:pt x="7104" y="6536"/>
                  </a:lnTo>
                  <a:close/>
                  <a:moveTo>
                    <a:pt x="7104" y="6536"/>
                  </a:moveTo>
                  <a:lnTo>
                    <a:pt x="7104" y="6536"/>
                  </a:lnTo>
                  <a:lnTo>
                    <a:pt x="7104" y="6575"/>
                  </a:lnTo>
                  <a:lnTo>
                    <a:pt x="7224" y="6617"/>
                  </a:lnTo>
                  <a:lnTo>
                    <a:pt x="7185" y="6575"/>
                  </a:lnTo>
                  <a:close/>
                  <a:moveTo>
                    <a:pt x="7022" y="6292"/>
                  </a:moveTo>
                  <a:lnTo>
                    <a:pt x="7022" y="6292"/>
                  </a:lnTo>
                  <a:lnTo>
                    <a:pt x="7022" y="6331"/>
                  </a:lnTo>
                  <a:lnTo>
                    <a:pt x="7022" y="6374"/>
                  </a:lnTo>
                  <a:lnTo>
                    <a:pt x="7185" y="6331"/>
                  </a:lnTo>
                  <a:lnTo>
                    <a:pt x="7143" y="6292"/>
                  </a:lnTo>
                  <a:close/>
                  <a:moveTo>
                    <a:pt x="7104" y="6292"/>
                  </a:moveTo>
                  <a:lnTo>
                    <a:pt x="7104" y="6292"/>
                  </a:lnTo>
                  <a:lnTo>
                    <a:pt x="7022" y="6292"/>
                  </a:lnTo>
                  <a:lnTo>
                    <a:pt x="7022" y="6292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7022" y="6211"/>
                  </a:lnTo>
                  <a:lnTo>
                    <a:pt x="7022" y="6169"/>
                  </a:lnTo>
                  <a:lnTo>
                    <a:pt x="7022" y="6169"/>
                  </a:lnTo>
                  <a:close/>
                  <a:moveTo>
                    <a:pt x="7022" y="6169"/>
                  </a:moveTo>
                  <a:lnTo>
                    <a:pt x="7022" y="6169"/>
                  </a:lnTo>
                  <a:lnTo>
                    <a:pt x="6980" y="6169"/>
                  </a:lnTo>
                  <a:lnTo>
                    <a:pt x="6980" y="6169"/>
                  </a:lnTo>
                  <a:lnTo>
                    <a:pt x="6980" y="6169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lnTo>
                    <a:pt x="7022" y="6413"/>
                  </a:lnTo>
                  <a:close/>
                  <a:moveTo>
                    <a:pt x="7022" y="6374"/>
                  </a:moveTo>
                  <a:lnTo>
                    <a:pt x="7022" y="6374"/>
                  </a:lnTo>
                  <a:lnTo>
                    <a:pt x="7061" y="6413"/>
                  </a:lnTo>
                  <a:lnTo>
                    <a:pt x="7185" y="6331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cubicBezTo>
                    <a:pt x="7022" y="6455"/>
                    <a:pt x="6980" y="6455"/>
                    <a:pt x="6980" y="6455"/>
                  </a:cubicBezTo>
                  <a:lnTo>
                    <a:pt x="6980" y="6494"/>
                  </a:lnTo>
                  <a:lnTo>
                    <a:pt x="7061" y="6536"/>
                  </a:lnTo>
                  <a:lnTo>
                    <a:pt x="7104" y="6536"/>
                  </a:lnTo>
                  <a:close/>
                  <a:moveTo>
                    <a:pt x="7022" y="6130"/>
                  </a:moveTo>
                  <a:lnTo>
                    <a:pt x="7022" y="6130"/>
                  </a:lnTo>
                  <a:cubicBezTo>
                    <a:pt x="7061" y="6130"/>
                    <a:pt x="7061" y="6169"/>
                    <a:pt x="7061" y="6169"/>
                  </a:cubicBezTo>
                  <a:lnTo>
                    <a:pt x="7061" y="6169"/>
                  </a:lnTo>
                  <a:lnTo>
                    <a:pt x="7061" y="6130"/>
                  </a:lnTo>
                  <a:lnTo>
                    <a:pt x="7061" y="6130"/>
                  </a:lnTo>
                  <a:close/>
                  <a:moveTo>
                    <a:pt x="7061" y="6130"/>
                  </a:moveTo>
                  <a:lnTo>
                    <a:pt x="7061" y="6130"/>
                  </a:lnTo>
                  <a:lnTo>
                    <a:pt x="7104" y="6088"/>
                  </a:lnTo>
                  <a:lnTo>
                    <a:pt x="7061" y="6088"/>
                  </a:lnTo>
                  <a:close/>
                  <a:moveTo>
                    <a:pt x="7428" y="5114"/>
                  </a:moveTo>
                  <a:lnTo>
                    <a:pt x="7428" y="5114"/>
                  </a:lnTo>
                  <a:lnTo>
                    <a:pt x="7428" y="5156"/>
                  </a:lnTo>
                  <a:lnTo>
                    <a:pt x="7386" y="5156"/>
                  </a:lnTo>
                  <a:lnTo>
                    <a:pt x="7104" y="6088"/>
                  </a:lnTo>
                  <a:lnTo>
                    <a:pt x="7143" y="6049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672" y="5237"/>
                  </a:lnTo>
                  <a:close/>
                  <a:moveTo>
                    <a:pt x="7672" y="5237"/>
                  </a:moveTo>
                  <a:lnTo>
                    <a:pt x="7672" y="5237"/>
                  </a:lnTo>
                  <a:lnTo>
                    <a:pt x="7672" y="5237"/>
                  </a:lnTo>
                  <a:lnTo>
                    <a:pt x="7672" y="5237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143" y="6007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873" y="5400"/>
                  </a:lnTo>
                  <a:cubicBezTo>
                    <a:pt x="7792" y="5357"/>
                    <a:pt x="7753" y="5276"/>
                    <a:pt x="7672" y="5237"/>
                  </a:cubicBezTo>
                  <a:close/>
                  <a:moveTo>
                    <a:pt x="7873" y="5400"/>
                  </a:moveTo>
                  <a:lnTo>
                    <a:pt x="7873" y="5400"/>
                  </a:lnTo>
                  <a:lnTo>
                    <a:pt x="7873" y="5400"/>
                  </a:lnTo>
                  <a:lnTo>
                    <a:pt x="7873" y="5400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143" y="6049"/>
                  </a:lnTo>
                  <a:lnTo>
                    <a:pt x="7104" y="6088"/>
                  </a:lnTo>
                  <a:lnTo>
                    <a:pt x="7996" y="5643"/>
                  </a:lnTo>
                  <a:lnTo>
                    <a:pt x="7996" y="5601"/>
                  </a:lnTo>
                  <a:lnTo>
                    <a:pt x="8035" y="5601"/>
                  </a:lnTo>
                  <a:cubicBezTo>
                    <a:pt x="7996" y="5520"/>
                    <a:pt x="7915" y="5481"/>
                    <a:pt x="7873" y="5400"/>
                  </a:cubicBezTo>
                  <a:close/>
                  <a:moveTo>
                    <a:pt x="8117" y="5724"/>
                  </a:moveTo>
                  <a:lnTo>
                    <a:pt x="8117" y="5724"/>
                  </a:lnTo>
                  <a:lnTo>
                    <a:pt x="8078" y="5763"/>
                  </a:lnTo>
                  <a:lnTo>
                    <a:pt x="8035" y="5724"/>
                  </a:lnTo>
                  <a:lnTo>
                    <a:pt x="8078" y="5724"/>
                  </a:lnTo>
                  <a:cubicBezTo>
                    <a:pt x="8078" y="5682"/>
                    <a:pt x="8078" y="5643"/>
                    <a:pt x="8035" y="5601"/>
                  </a:cubicBezTo>
                  <a:lnTo>
                    <a:pt x="8035" y="5601"/>
                  </a:lnTo>
                  <a:lnTo>
                    <a:pt x="8035" y="5601"/>
                  </a:lnTo>
                  <a:lnTo>
                    <a:pt x="8035" y="5601"/>
                  </a:lnTo>
                  <a:lnTo>
                    <a:pt x="7996" y="5643"/>
                  </a:lnTo>
                  <a:lnTo>
                    <a:pt x="7996" y="5643"/>
                  </a:lnTo>
                  <a:lnTo>
                    <a:pt x="7104" y="6088"/>
                  </a:lnTo>
                  <a:lnTo>
                    <a:pt x="7061" y="6169"/>
                  </a:lnTo>
                  <a:lnTo>
                    <a:pt x="7061" y="6211"/>
                  </a:lnTo>
                  <a:cubicBezTo>
                    <a:pt x="7061" y="6211"/>
                    <a:pt x="7061" y="6250"/>
                    <a:pt x="7022" y="6250"/>
                  </a:cubicBezTo>
                  <a:lnTo>
                    <a:pt x="7143" y="6292"/>
                  </a:lnTo>
                  <a:lnTo>
                    <a:pt x="7224" y="6292"/>
                  </a:lnTo>
                  <a:lnTo>
                    <a:pt x="8117" y="5887"/>
                  </a:lnTo>
                  <a:lnTo>
                    <a:pt x="8117" y="5844"/>
                  </a:lnTo>
                  <a:lnTo>
                    <a:pt x="8159" y="5844"/>
                  </a:lnTo>
                  <a:cubicBezTo>
                    <a:pt x="8159" y="5805"/>
                    <a:pt x="8117" y="5763"/>
                    <a:pt x="8117" y="5724"/>
                  </a:cubicBezTo>
                  <a:close/>
                  <a:moveTo>
                    <a:pt x="7185" y="6292"/>
                  </a:moveTo>
                  <a:lnTo>
                    <a:pt x="7185" y="6292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7224" y="6331"/>
                  </a:lnTo>
                  <a:close/>
                  <a:moveTo>
                    <a:pt x="8159" y="5844"/>
                  </a:moveTo>
                  <a:lnTo>
                    <a:pt x="8159" y="5844"/>
                  </a:lnTo>
                  <a:lnTo>
                    <a:pt x="8117" y="5887"/>
                  </a:lnTo>
                  <a:lnTo>
                    <a:pt x="8117" y="5887"/>
                  </a:lnTo>
                  <a:lnTo>
                    <a:pt x="7266" y="6292"/>
                  </a:lnTo>
                  <a:lnTo>
                    <a:pt x="7266" y="6292"/>
                  </a:lnTo>
                  <a:lnTo>
                    <a:pt x="8159" y="6130"/>
                  </a:lnTo>
                  <a:lnTo>
                    <a:pt x="8159" y="6088"/>
                  </a:lnTo>
                  <a:lnTo>
                    <a:pt x="8240" y="6088"/>
                  </a:lnTo>
                  <a:cubicBezTo>
                    <a:pt x="8198" y="6007"/>
                    <a:pt x="8198" y="5926"/>
                    <a:pt x="8159" y="5844"/>
                  </a:cubicBezTo>
                  <a:close/>
                  <a:moveTo>
                    <a:pt x="8240" y="6374"/>
                  </a:moveTo>
                  <a:lnTo>
                    <a:pt x="8240" y="6374"/>
                  </a:lnTo>
                  <a:lnTo>
                    <a:pt x="8198" y="6374"/>
                  </a:lnTo>
                  <a:lnTo>
                    <a:pt x="8198" y="6374"/>
                  </a:lnTo>
                  <a:lnTo>
                    <a:pt x="7266" y="6331"/>
                  </a:lnTo>
                  <a:lnTo>
                    <a:pt x="7224" y="6331"/>
                  </a:lnTo>
                  <a:lnTo>
                    <a:pt x="8159" y="6617"/>
                  </a:lnTo>
                  <a:lnTo>
                    <a:pt x="8159" y="6575"/>
                  </a:lnTo>
                  <a:lnTo>
                    <a:pt x="8240" y="6617"/>
                  </a:lnTo>
                  <a:close/>
                  <a:moveTo>
                    <a:pt x="8159" y="6900"/>
                  </a:moveTo>
                  <a:lnTo>
                    <a:pt x="8078" y="6861"/>
                  </a:lnTo>
                  <a:lnTo>
                    <a:pt x="8078" y="6861"/>
                  </a:lnTo>
                  <a:lnTo>
                    <a:pt x="7185" y="6575"/>
                  </a:lnTo>
                  <a:lnTo>
                    <a:pt x="7266" y="6656"/>
                  </a:lnTo>
                  <a:lnTo>
                    <a:pt x="7954" y="7062"/>
                  </a:lnTo>
                  <a:lnTo>
                    <a:pt x="7996" y="7062"/>
                  </a:lnTo>
                  <a:lnTo>
                    <a:pt x="8035" y="7104"/>
                  </a:lnTo>
                  <a:cubicBezTo>
                    <a:pt x="8078" y="7023"/>
                    <a:pt x="8117" y="6942"/>
                    <a:pt x="8159" y="6900"/>
                  </a:cubicBezTo>
                  <a:close/>
                  <a:moveTo>
                    <a:pt x="8159" y="6861"/>
                  </a:moveTo>
                  <a:cubicBezTo>
                    <a:pt x="8198" y="6779"/>
                    <a:pt x="8198" y="6698"/>
                    <a:pt x="8240" y="6617"/>
                  </a:cubicBezTo>
                  <a:lnTo>
                    <a:pt x="8159" y="6617"/>
                  </a:lnTo>
                  <a:lnTo>
                    <a:pt x="8159" y="6617"/>
                  </a:lnTo>
                  <a:lnTo>
                    <a:pt x="7224" y="6331"/>
                  </a:lnTo>
                  <a:lnTo>
                    <a:pt x="7061" y="6413"/>
                  </a:lnTo>
                  <a:lnTo>
                    <a:pt x="7185" y="6575"/>
                  </a:lnTo>
                  <a:lnTo>
                    <a:pt x="8078" y="6861"/>
                  </a:lnTo>
                  <a:lnTo>
                    <a:pt x="8078" y="6861"/>
                  </a:lnTo>
                  <a:close/>
                  <a:moveTo>
                    <a:pt x="7996" y="7104"/>
                  </a:moveTo>
                  <a:lnTo>
                    <a:pt x="7996" y="7104"/>
                  </a:lnTo>
                  <a:lnTo>
                    <a:pt x="7996" y="7104"/>
                  </a:lnTo>
                  <a:lnTo>
                    <a:pt x="8035" y="7104"/>
                  </a:lnTo>
                  <a:lnTo>
                    <a:pt x="7996" y="7104"/>
                  </a:lnTo>
                  <a:lnTo>
                    <a:pt x="7954" y="7062"/>
                  </a:lnTo>
                  <a:lnTo>
                    <a:pt x="7954" y="7062"/>
                  </a:lnTo>
                  <a:lnTo>
                    <a:pt x="7266" y="6656"/>
                  </a:lnTo>
                  <a:lnTo>
                    <a:pt x="7792" y="7266"/>
                  </a:lnTo>
                  <a:lnTo>
                    <a:pt x="7834" y="7266"/>
                  </a:lnTo>
                  <a:lnTo>
                    <a:pt x="7834" y="7305"/>
                  </a:lnTo>
                  <a:cubicBezTo>
                    <a:pt x="7915" y="7224"/>
                    <a:pt x="7954" y="7185"/>
                    <a:pt x="7996" y="7104"/>
                  </a:cubicBez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630" y="7468"/>
                  </a:lnTo>
                  <a:cubicBezTo>
                    <a:pt x="7711" y="7429"/>
                    <a:pt x="7792" y="7387"/>
                    <a:pt x="7834" y="7305"/>
                  </a:cubicBezTo>
                  <a:lnTo>
                    <a:pt x="7792" y="7266"/>
                  </a:lnTo>
                  <a:lnTo>
                    <a:pt x="7792" y="7266"/>
                  </a:lnTo>
                  <a:lnTo>
                    <a:pt x="7266" y="6656"/>
                  </a:lnTo>
                  <a:lnTo>
                    <a:pt x="7143" y="6575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630" y="7468"/>
                  </a:ln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104" y="6575"/>
                  </a:lnTo>
                  <a:lnTo>
                    <a:pt x="7061" y="6536"/>
                  </a:lnTo>
                  <a:lnTo>
                    <a:pt x="6980" y="6494"/>
                  </a:lnTo>
                  <a:lnTo>
                    <a:pt x="6980" y="6698"/>
                  </a:lnTo>
                  <a:lnTo>
                    <a:pt x="7347" y="7510"/>
                  </a:lnTo>
                  <a:lnTo>
                    <a:pt x="7386" y="7510"/>
                  </a:lnTo>
                  <a:lnTo>
                    <a:pt x="7386" y="7591"/>
                  </a:lnTo>
                  <a:close/>
                  <a:moveTo>
                    <a:pt x="6860" y="7672"/>
                  </a:moveTo>
                  <a:lnTo>
                    <a:pt x="6860" y="7672"/>
                  </a:lnTo>
                  <a:lnTo>
                    <a:pt x="6941" y="7672"/>
                  </a:lnTo>
                  <a:cubicBezTo>
                    <a:pt x="7022" y="7672"/>
                    <a:pt x="7061" y="7630"/>
                    <a:pt x="7104" y="7630"/>
                  </a:cubicBezTo>
                  <a:lnTo>
                    <a:pt x="7104" y="7591"/>
                  </a:lnTo>
                  <a:lnTo>
                    <a:pt x="7104" y="7591"/>
                  </a:lnTo>
                  <a:lnTo>
                    <a:pt x="6941" y="6981"/>
                  </a:lnTo>
                  <a:lnTo>
                    <a:pt x="6860" y="7591"/>
                  </a:lnTo>
                  <a:lnTo>
                    <a:pt x="6899" y="7591"/>
                  </a:lnTo>
                  <a:close/>
                  <a:moveTo>
                    <a:pt x="7143" y="7630"/>
                  </a:moveTo>
                  <a:lnTo>
                    <a:pt x="7143" y="7630"/>
                  </a:lnTo>
                  <a:cubicBezTo>
                    <a:pt x="7224" y="7630"/>
                    <a:pt x="7305" y="7591"/>
                    <a:pt x="7386" y="7591"/>
                  </a:cubicBezTo>
                  <a:lnTo>
                    <a:pt x="7347" y="7549"/>
                  </a:lnTo>
                  <a:lnTo>
                    <a:pt x="7347" y="7510"/>
                  </a:lnTo>
                  <a:lnTo>
                    <a:pt x="6980" y="6737"/>
                  </a:lnTo>
                  <a:lnTo>
                    <a:pt x="6941" y="6942"/>
                  </a:lnTo>
                  <a:lnTo>
                    <a:pt x="7104" y="7591"/>
                  </a:lnTo>
                  <a:lnTo>
                    <a:pt x="7104" y="7591"/>
                  </a:lnTo>
                  <a:lnTo>
                    <a:pt x="7143" y="7630"/>
                  </a:lnTo>
                  <a:close/>
                  <a:moveTo>
                    <a:pt x="6331" y="7549"/>
                  </a:moveTo>
                  <a:lnTo>
                    <a:pt x="6331" y="7549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656" y="6656"/>
                  </a:lnTo>
                  <a:lnTo>
                    <a:pt x="6454" y="6861"/>
                  </a:lnTo>
                  <a:lnTo>
                    <a:pt x="6169" y="7387"/>
                  </a:lnTo>
                  <a:lnTo>
                    <a:pt x="6169" y="7387"/>
                  </a:lnTo>
                  <a:lnTo>
                    <a:pt x="6130" y="7429"/>
                  </a:lnTo>
                  <a:cubicBezTo>
                    <a:pt x="6211" y="7468"/>
                    <a:pt x="6250" y="7510"/>
                    <a:pt x="6331" y="7549"/>
                  </a:cubicBezTo>
                  <a:close/>
                  <a:moveTo>
                    <a:pt x="5886" y="7266"/>
                  </a:moveTo>
                  <a:lnTo>
                    <a:pt x="5886" y="7266"/>
                  </a:lnTo>
                  <a:lnTo>
                    <a:pt x="5925" y="7224"/>
                  </a:lnTo>
                  <a:lnTo>
                    <a:pt x="5967" y="7224"/>
                  </a:lnTo>
                  <a:lnTo>
                    <a:pt x="6454" y="6861"/>
                  </a:lnTo>
                  <a:lnTo>
                    <a:pt x="6574" y="6575"/>
                  </a:lnTo>
                  <a:lnTo>
                    <a:pt x="5805" y="7023"/>
                  </a:lnTo>
                  <a:lnTo>
                    <a:pt x="5805" y="7062"/>
                  </a:lnTo>
                  <a:lnTo>
                    <a:pt x="5763" y="7062"/>
                  </a:lnTo>
                  <a:cubicBezTo>
                    <a:pt x="5805" y="7143"/>
                    <a:pt x="5844" y="7224"/>
                    <a:pt x="5886" y="7266"/>
                  </a:cubicBezTo>
                  <a:close/>
                  <a:moveTo>
                    <a:pt x="5562" y="6413"/>
                  </a:moveTo>
                  <a:lnTo>
                    <a:pt x="5562" y="6413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601" y="6575"/>
                  </a:lnTo>
                  <a:lnTo>
                    <a:pt x="5643" y="6575"/>
                  </a:lnTo>
                  <a:lnTo>
                    <a:pt x="6169" y="6413"/>
                  </a:lnTo>
                  <a:lnTo>
                    <a:pt x="5601" y="6374"/>
                  </a:lnTo>
                  <a:lnTo>
                    <a:pt x="5601" y="6374"/>
                  </a:lnTo>
                  <a:lnTo>
                    <a:pt x="5562" y="6374"/>
                  </a:lnTo>
                  <a:close/>
                  <a:moveTo>
                    <a:pt x="5562" y="6331"/>
                  </a:move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601" y="6331"/>
                  </a:lnTo>
                  <a:lnTo>
                    <a:pt x="5601" y="6331"/>
                  </a:lnTo>
                  <a:lnTo>
                    <a:pt x="6211" y="6413"/>
                  </a:lnTo>
                  <a:lnTo>
                    <a:pt x="6493" y="6331"/>
                  </a:lnTo>
                  <a:lnTo>
                    <a:pt x="5643" y="6130"/>
                  </a:lnTo>
                  <a:lnTo>
                    <a:pt x="5643" y="6130"/>
                  </a:lnTo>
                  <a:lnTo>
                    <a:pt x="5562" y="6088"/>
                  </a:lnTo>
                  <a:close/>
                  <a:moveTo>
                    <a:pt x="5643" y="5844"/>
                  </a:moveTo>
                  <a:lnTo>
                    <a:pt x="5643" y="5844"/>
                  </a:lnTo>
                  <a:cubicBezTo>
                    <a:pt x="5601" y="5926"/>
                    <a:pt x="5601" y="6007"/>
                    <a:pt x="5562" y="6088"/>
                  </a:cubicBezTo>
                  <a:lnTo>
                    <a:pt x="5643" y="6088"/>
                  </a:lnTo>
                  <a:lnTo>
                    <a:pt x="5643" y="6088"/>
                  </a:lnTo>
                  <a:lnTo>
                    <a:pt x="6536" y="6331"/>
                  </a:lnTo>
                  <a:lnTo>
                    <a:pt x="6656" y="6250"/>
                  </a:lnTo>
                  <a:lnTo>
                    <a:pt x="6574" y="6169"/>
                  </a:lnTo>
                  <a:lnTo>
                    <a:pt x="5724" y="5887"/>
                  </a:lnTo>
                  <a:lnTo>
                    <a:pt x="5682" y="5887"/>
                  </a:lnTo>
                  <a:lnTo>
                    <a:pt x="5643" y="5844"/>
                  </a:lnTo>
                  <a:close/>
                  <a:moveTo>
                    <a:pt x="5763" y="5643"/>
                  </a:moveTo>
                  <a:lnTo>
                    <a:pt x="5763" y="5643"/>
                  </a:lnTo>
                  <a:lnTo>
                    <a:pt x="5763" y="5643"/>
                  </a:lnTo>
                  <a:cubicBezTo>
                    <a:pt x="5724" y="5682"/>
                    <a:pt x="5682" y="5763"/>
                    <a:pt x="5643" y="5844"/>
                  </a:cubicBezTo>
                  <a:lnTo>
                    <a:pt x="5724" y="5844"/>
                  </a:lnTo>
                  <a:lnTo>
                    <a:pt x="5724" y="5844"/>
                  </a:lnTo>
                  <a:lnTo>
                    <a:pt x="6574" y="6169"/>
                  </a:lnTo>
                  <a:lnTo>
                    <a:pt x="6412" y="5968"/>
                  </a:lnTo>
                  <a:lnTo>
                    <a:pt x="5844" y="5643"/>
                  </a:lnTo>
                  <a:lnTo>
                    <a:pt x="5805" y="5643"/>
                  </a:lnTo>
                  <a:lnTo>
                    <a:pt x="5763" y="5643"/>
                  </a:lnTo>
                  <a:lnTo>
                    <a:pt x="5763" y="5601"/>
                  </a:lnTo>
                  <a:close/>
                  <a:moveTo>
                    <a:pt x="5763" y="5601"/>
                  </a:move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844" y="5643"/>
                  </a:lnTo>
                  <a:lnTo>
                    <a:pt x="5844" y="5643"/>
                  </a:lnTo>
                  <a:lnTo>
                    <a:pt x="6412" y="5968"/>
                  </a:lnTo>
                  <a:lnTo>
                    <a:pt x="5967" y="5481"/>
                  </a:lnTo>
                  <a:lnTo>
                    <a:pt x="5967" y="5481"/>
                  </a:lnTo>
                  <a:lnTo>
                    <a:pt x="5925" y="5439"/>
                  </a:lnTo>
                  <a:cubicBezTo>
                    <a:pt x="5886" y="5481"/>
                    <a:pt x="5805" y="5520"/>
                    <a:pt x="5763" y="5601"/>
                  </a:cubicBezTo>
                  <a:close/>
                  <a:moveTo>
                    <a:pt x="5925" y="5400"/>
                  </a:moveTo>
                  <a:lnTo>
                    <a:pt x="5925" y="5400"/>
                  </a:lnTo>
                  <a:lnTo>
                    <a:pt x="5967" y="5439"/>
                  </a:lnTo>
                  <a:lnTo>
                    <a:pt x="5967" y="5481"/>
                  </a:lnTo>
                  <a:lnTo>
                    <a:pt x="6412" y="5968"/>
                  </a:lnTo>
                  <a:lnTo>
                    <a:pt x="6617" y="6088"/>
                  </a:lnTo>
                  <a:lnTo>
                    <a:pt x="6169" y="5318"/>
                  </a:lnTo>
                  <a:lnTo>
                    <a:pt x="6169" y="5318"/>
                  </a:lnTo>
                  <a:lnTo>
                    <a:pt x="6130" y="5237"/>
                  </a:lnTo>
                  <a:cubicBezTo>
                    <a:pt x="6049" y="5318"/>
                    <a:pt x="6006" y="5357"/>
                    <a:pt x="5925" y="5400"/>
                  </a:cubicBezTo>
                  <a:close/>
                  <a:moveTo>
                    <a:pt x="6211" y="5195"/>
                  </a:moveTo>
                  <a:lnTo>
                    <a:pt x="6211" y="5195"/>
                  </a:lnTo>
                  <a:lnTo>
                    <a:pt x="6169" y="5237"/>
                  </a:lnTo>
                  <a:lnTo>
                    <a:pt x="6169" y="5276"/>
                  </a:lnTo>
                  <a:lnTo>
                    <a:pt x="6169" y="5318"/>
                  </a:lnTo>
                  <a:lnTo>
                    <a:pt x="6656" y="6088"/>
                  </a:lnTo>
                  <a:lnTo>
                    <a:pt x="6656" y="6088"/>
                  </a:lnTo>
                  <a:lnTo>
                    <a:pt x="6292" y="5400"/>
                  </a:lnTo>
                  <a:lnTo>
                    <a:pt x="6292" y="5400"/>
                  </a:lnTo>
                  <a:lnTo>
                    <a:pt x="6292" y="5400"/>
                  </a:lnTo>
                  <a:close/>
                  <a:moveTo>
                    <a:pt x="6250" y="4627"/>
                  </a:moveTo>
                  <a:lnTo>
                    <a:pt x="6250" y="4627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331" y="4669"/>
                  </a:lnTo>
                  <a:lnTo>
                    <a:pt x="6331" y="4627"/>
                  </a:lnTo>
                  <a:cubicBezTo>
                    <a:pt x="6331" y="4627"/>
                    <a:pt x="6331" y="4588"/>
                    <a:pt x="6292" y="4546"/>
                  </a:cubicBez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close/>
                  <a:moveTo>
                    <a:pt x="448" y="5844"/>
                  </a:moveTo>
                  <a:lnTo>
                    <a:pt x="448" y="5844"/>
                  </a:lnTo>
                  <a:lnTo>
                    <a:pt x="487" y="5844"/>
                  </a:lnTo>
                  <a:lnTo>
                    <a:pt x="487" y="5887"/>
                  </a:lnTo>
                  <a:lnTo>
                    <a:pt x="1299" y="6292"/>
                  </a:lnTo>
                  <a:lnTo>
                    <a:pt x="1380" y="6292"/>
                  </a:lnTo>
                  <a:lnTo>
                    <a:pt x="1380" y="6292"/>
                  </a:lnTo>
                  <a:lnTo>
                    <a:pt x="1380" y="6250"/>
                  </a:lnTo>
                  <a:lnTo>
                    <a:pt x="611" y="5682"/>
                  </a:lnTo>
                  <a:lnTo>
                    <a:pt x="568" y="5682"/>
                  </a:lnTo>
                  <a:lnTo>
                    <a:pt x="529" y="5643"/>
                  </a:lnTo>
                  <a:cubicBezTo>
                    <a:pt x="487" y="5682"/>
                    <a:pt x="487" y="5763"/>
                    <a:pt x="448" y="5844"/>
                  </a:cubicBezTo>
                  <a:close/>
                  <a:moveTo>
                    <a:pt x="1299" y="6331"/>
                  </a:moveTo>
                  <a:lnTo>
                    <a:pt x="1299" y="6331"/>
                  </a:lnTo>
                  <a:lnTo>
                    <a:pt x="1299" y="6331"/>
                  </a:lnTo>
                  <a:lnTo>
                    <a:pt x="1260" y="6292"/>
                  </a:lnTo>
                  <a:lnTo>
                    <a:pt x="1098" y="6292"/>
                  </a:lnTo>
                  <a:lnTo>
                    <a:pt x="1260" y="6374"/>
                  </a:lnTo>
                  <a:cubicBezTo>
                    <a:pt x="1260" y="6331"/>
                    <a:pt x="1260" y="6331"/>
                    <a:pt x="1299" y="6331"/>
                  </a:cubicBezTo>
                  <a:close/>
                  <a:moveTo>
                    <a:pt x="1260" y="6374"/>
                  </a:moveTo>
                  <a:lnTo>
                    <a:pt x="1260" y="6374"/>
                  </a:lnTo>
                  <a:lnTo>
                    <a:pt x="1299" y="6374"/>
                  </a:lnTo>
                  <a:lnTo>
                    <a:pt x="1299" y="6331"/>
                  </a:lnTo>
                  <a:lnTo>
                    <a:pt x="1260" y="6331"/>
                  </a:lnTo>
                  <a:close/>
                  <a:moveTo>
                    <a:pt x="1380" y="6494"/>
                  </a:move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41" y="6494"/>
                  </a:lnTo>
                  <a:lnTo>
                    <a:pt x="1137" y="6617"/>
                  </a:lnTo>
                  <a:lnTo>
                    <a:pt x="1299" y="6575"/>
                  </a:lnTo>
                  <a:close/>
                  <a:moveTo>
                    <a:pt x="1299" y="6575"/>
                  </a:moveTo>
                  <a:lnTo>
                    <a:pt x="1299" y="6575"/>
                  </a:lnTo>
                  <a:lnTo>
                    <a:pt x="1422" y="6536"/>
                  </a:lnTo>
                  <a:lnTo>
                    <a:pt x="1422" y="6536"/>
                  </a:lnTo>
                  <a:cubicBezTo>
                    <a:pt x="1380" y="6536"/>
                    <a:pt x="1380" y="6536"/>
                    <a:pt x="1380" y="6494"/>
                  </a:cubicBezTo>
                  <a:lnTo>
                    <a:pt x="1380" y="6494"/>
                  </a:lnTo>
                  <a:lnTo>
                    <a:pt x="1380" y="6494"/>
                  </a:lnTo>
                  <a:close/>
                  <a:moveTo>
                    <a:pt x="1380" y="6455"/>
                  </a:moveTo>
                  <a:lnTo>
                    <a:pt x="1380" y="6455"/>
                  </a:lnTo>
                  <a:lnTo>
                    <a:pt x="1380" y="6455"/>
                  </a:lnTo>
                  <a:lnTo>
                    <a:pt x="1380" y="6455"/>
                  </a:lnTo>
                  <a:lnTo>
                    <a:pt x="1341" y="6455"/>
                  </a:lnTo>
                  <a:close/>
                  <a:moveTo>
                    <a:pt x="1380" y="6374"/>
                  </a:moveTo>
                  <a:lnTo>
                    <a:pt x="1380" y="6374"/>
                  </a:lnTo>
                  <a:lnTo>
                    <a:pt x="1341" y="6374"/>
                  </a:lnTo>
                  <a:lnTo>
                    <a:pt x="1380" y="6413"/>
                  </a:lnTo>
                  <a:close/>
                  <a:moveTo>
                    <a:pt x="1341" y="6331"/>
                  </a:moveTo>
                  <a:lnTo>
                    <a:pt x="1341" y="6331"/>
                  </a:lnTo>
                  <a:lnTo>
                    <a:pt x="1380" y="6331"/>
                  </a:lnTo>
                  <a:lnTo>
                    <a:pt x="1380" y="6331"/>
                  </a:lnTo>
                  <a:lnTo>
                    <a:pt x="1380" y="6292"/>
                  </a:lnTo>
                  <a:lnTo>
                    <a:pt x="1299" y="6292"/>
                  </a:lnTo>
                  <a:close/>
                  <a:moveTo>
                    <a:pt x="568" y="5601"/>
                  </a:moveTo>
                  <a:lnTo>
                    <a:pt x="568" y="5601"/>
                  </a:lnTo>
                  <a:lnTo>
                    <a:pt x="611" y="5643"/>
                  </a:lnTo>
                  <a:lnTo>
                    <a:pt x="611" y="5643"/>
                  </a:lnTo>
                  <a:lnTo>
                    <a:pt x="1380" y="6250"/>
                  </a:lnTo>
                  <a:lnTo>
                    <a:pt x="1422" y="6250"/>
                  </a:lnTo>
                  <a:lnTo>
                    <a:pt x="1461" y="6250"/>
                  </a:lnTo>
                  <a:lnTo>
                    <a:pt x="1422" y="6169"/>
                  </a:lnTo>
                  <a:lnTo>
                    <a:pt x="731" y="5481"/>
                  </a:lnTo>
                  <a:lnTo>
                    <a:pt x="731" y="5481"/>
                  </a:lnTo>
                  <a:lnTo>
                    <a:pt x="692" y="5439"/>
                  </a:lnTo>
                  <a:cubicBezTo>
                    <a:pt x="650" y="5481"/>
                    <a:pt x="611" y="5562"/>
                    <a:pt x="568" y="5601"/>
                  </a:cubicBezTo>
                  <a:close/>
                  <a:moveTo>
                    <a:pt x="1461" y="6211"/>
                  </a:moveTo>
                  <a:lnTo>
                    <a:pt x="1461" y="6211"/>
                  </a:lnTo>
                  <a:lnTo>
                    <a:pt x="1503" y="6211"/>
                  </a:lnTo>
                  <a:lnTo>
                    <a:pt x="1422" y="6088"/>
                  </a:lnTo>
                  <a:lnTo>
                    <a:pt x="1422" y="6169"/>
                  </a:lnTo>
                  <a:close/>
                  <a:moveTo>
                    <a:pt x="731" y="5439"/>
                  </a:moveTo>
                  <a:lnTo>
                    <a:pt x="731" y="5439"/>
                  </a:lnTo>
                  <a:lnTo>
                    <a:pt x="731" y="5439"/>
                  </a:lnTo>
                  <a:lnTo>
                    <a:pt x="731" y="5481"/>
                  </a:lnTo>
                  <a:lnTo>
                    <a:pt x="1422" y="6169"/>
                  </a:lnTo>
                  <a:lnTo>
                    <a:pt x="1380" y="6049"/>
                  </a:lnTo>
                  <a:lnTo>
                    <a:pt x="935" y="5318"/>
                  </a:lnTo>
                  <a:lnTo>
                    <a:pt x="935" y="5318"/>
                  </a:lnTo>
                  <a:lnTo>
                    <a:pt x="893" y="5276"/>
                  </a:lnTo>
                  <a:cubicBezTo>
                    <a:pt x="812" y="5318"/>
                    <a:pt x="773" y="5357"/>
                    <a:pt x="731" y="5439"/>
                  </a:cubicBezTo>
                  <a:close/>
                  <a:moveTo>
                    <a:pt x="1137" y="5195"/>
                  </a:moveTo>
                  <a:lnTo>
                    <a:pt x="1137" y="5195"/>
                  </a:lnTo>
                  <a:lnTo>
                    <a:pt x="1098" y="5156"/>
                  </a:lnTo>
                  <a:cubicBezTo>
                    <a:pt x="1055" y="5195"/>
                    <a:pt x="974" y="5237"/>
                    <a:pt x="935" y="5276"/>
                  </a:cubicBezTo>
                  <a:lnTo>
                    <a:pt x="935" y="5318"/>
                  </a:lnTo>
                  <a:lnTo>
                    <a:pt x="935" y="5318"/>
                  </a:lnTo>
                  <a:lnTo>
                    <a:pt x="1380" y="6007"/>
                  </a:lnTo>
                  <a:lnTo>
                    <a:pt x="1137" y="5237"/>
                  </a:lnTo>
                  <a:close/>
                  <a:moveTo>
                    <a:pt x="1299" y="5156"/>
                  </a:moveTo>
                  <a:lnTo>
                    <a:pt x="1299" y="5156"/>
                  </a:lnTo>
                  <a:lnTo>
                    <a:pt x="1299" y="5114"/>
                  </a:lnTo>
                  <a:cubicBezTo>
                    <a:pt x="1218" y="5114"/>
                    <a:pt x="1179" y="5114"/>
                    <a:pt x="1137" y="5156"/>
                  </a:cubicBezTo>
                  <a:lnTo>
                    <a:pt x="1137" y="5195"/>
                  </a:lnTo>
                  <a:lnTo>
                    <a:pt x="1137" y="5237"/>
                  </a:lnTo>
                  <a:lnTo>
                    <a:pt x="1380" y="6049"/>
                  </a:lnTo>
                  <a:lnTo>
                    <a:pt x="1503" y="6211"/>
                  </a:lnTo>
                  <a:lnTo>
                    <a:pt x="1503" y="6169"/>
                  </a:lnTo>
                  <a:lnTo>
                    <a:pt x="1542" y="6169"/>
                  </a:lnTo>
                  <a:cubicBezTo>
                    <a:pt x="1542" y="6169"/>
                    <a:pt x="1542" y="6211"/>
                    <a:pt x="1585" y="6211"/>
                  </a:cubicBezTo>
                  <a:lnTo>
                    <a:pt x="1585" y="6211"/>
                  </a:lnTo>
                  <a:close/>
                  <a:moveTo>
                    <a:pt x="1624" y="6942"/>
                  </a:moveTo>
                  <a:lnTo>
                    <a:pt x="1624" y="6942"/>
                  </a:lnTo>
                  <a:lnTo>
                    <a:pt x="1624" y="6942"/>
                  </a:lnTo>
                  <a:lnTo>
                    <a:pt x="1624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66" y="7062"/>
                  </a:lnTo>
                  <a:lnTo>
                    <a:pt x="1705" y="7062"/>
                  </a:lnTo>
                  <a:lnTo>
                    <a:pt x="1747" y="7062"/>
                  </a:lnTo>
                  <a:lnTo>
                    <a:pt x="1747" y="7062"/>
                  </a:lnTo>
                  <a:cubicBezTo>
                    <a:pt x="1747" y="7062"/>
                    <a:pt x="1786" y="7023"/>
                    <a:pt x="1786" y="7062"/>
                  </a:cubicBezTo>
                  <a:lnTo>
                    <a:pt x="1786" y="7062"/>
                  </a:lnTo>
                  <a:lnTo>
                    <a:pt x="1747" y="6737"/>
                  </a:lnTo>
                  <a:cubicBezTo>
                    <a:pt x="1705" y="6737"/>
                    <a:pt x="1705" y="6737"/>
                    <a:pt x="1705" y="6779"/>
                  </a:cubicBezTo>
                  <a:lnTo>
                    <a:pt x="1705" y="6779"/>
                  </a:lnTo>
                  <a:lnTo>
                    <a:pt x="1666" y="6779"/>
                  </a:lnTo>
                  <a:lnTo>
                    <a:pt x="1585" y="6900"/>
                  </a:lnTo>
                  <a:lnTo>
                    <a:pt x="1624" y="6900"/>
                  </a:lnTo>
                  <a:lnTo>
                    <a:pt x="1624" y="6900"/>
                  </a:lnTo>
                  <a:lnTo>
                    <a:pt x="1624" y="6900"/>
                  </a:lnTo>
                  <a:close/>
                  <a:moveTo>
                    <a:pt x="1828" y="6656"/>
                  </a:moveTo>
                  <a:lnTo>
                    <a:pt x="1828" y="6656"/>
                  </a:lnTo>
                  <a:lnTo>
                    <a:pt x="1828" y="6656"/>
                  </a:lnTo>
                  <a:lnTo>
                    <a:pt x="2234" y="6981"/>
                  </a:lnTo>
                  <a:lnTo>
                    <a:pt x="2273" y="6981"/>
                  </a:lnTo>
                  <a:lnTo>
                    <a:pt x="2273" y="6981"/>
                  </a:lnTo>
                  <a:lnTo>
                    <a:pt x="2315" y="6981"/>
                  </a:lnTo>
                  <a:lnTo>
                    <a:pt x="2354" y="6981"/>
                  </a:lnTo>
                  <a:lnTo>
                    <a:pt x="2396" y="6981"/>
                  </a:lnTo>
                  <a:lnTo>
                    <a:pt x="2396" y="6981"/>
                  </a:lnTo>
                  <a:lnTo>
                    <a:pt x="2435" y="6981"/>
                  </a:lnTo>
                  <a:lnTo>
                    <a:pt x="2477" y="6981"/>
                  </a:lnTo>
                  <a:cubicBezTo>
                    <a:pt x="2477" y="6942"/>
                    <a:pt x="2477" y="6942"/>
                    <a:pt x="2516" y="6981"/>
                  </a:cubicBezTo>
                  <a:lnTo>
                    <a:pt x="2516" y="6942"/>
                  </a:lnTo>
                  <a:lnTo>
                    <a:pt x="1828" y="6575"/>
                  </a:lnTo>
                  <a:cubicBezTo>
                    <a:pt x="1867" y="6575"/>
                    <a:pt x="1867" y="6617"/>
                    <a:pt x="1828" y="6656"/>
                  </a:cubicBezTo>
                  <a:close/>
                  <a:moveTo>
                    <a:pt x="1828" y="6698"/>
                  </a:moveTo>
                  <a:lnTo>
                    <a:pt x="1828" y="6698"/>
                  </a:lnTo>
                  <a:lnTo>
                    <a:pt x="1828" y="6698"/>
                  </a:lnTo>
                  <a:lnTo>
                    <a:pt x="2072" y="7023"/>
                  </a:lnTo>
                  <a:lnTo>
                    <a:pt x="2072" y="7023"/>
                  </a:lnTo>
                  <a:lnTo>
                    <a:pt x="2110" y="7023"/>
                  </a:lnTo>
                  <a:lnTo>
                    <a:pt x="2153" y="7023"/>
                  </a:lnTo>
                  <a:lnTo>
                    <a:pt x="2153" y="7023"/>
                  </a:lnTo>
                  <a:lnTo>
                    <a:pt x="2192" y="6981"/>
                  </a:lnTo>
                  <a:lnTo>
                    <a:pt x="2234" y="6981"/>
                  </a:lnTo>
                  <a:close/>
                  <a:moveTo>
                    <a:pt x="2273" y="6211"/>
                  </a:moveTo>
                  <a:lnTo>
                    <a:pt x="2273" y="6211"/>
                  </a:lnTo>
                  <a:lnTo>
                    <a:pt x="2234" y="6211"/>
                  </a:lnTo>
                  <a:lnTo>
                    <a:pt x="2192" y="6211"/>
                  </a:lnTo>
                  <a:lnTo>
                    <a:pt x="2192" y="6211"/>
                  </a:lnTo>
                  <a:lnTo>
                    <a:pt x="2153" y="6211"/>
                  </a:lnTo>
                  <a:lnTo>
                    <a:pt x="2110" y="6211"/>
                  </a:lnTo>
                  <a:lnTo>
                    <a:pt x="2110" y="6211"/>
                  </a:lnTo>
                  <a:lnTo>
                    <a:pt x="2072" y="6211"/>
                  </a:lnTo>
                  <a:lnTo>
                    <a:pt x="2029" y="6211"/>
                  </a:lnTo>
                  <a:lnTo>
                    <a:pt x="1990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74"/>
                  </a:lnTo>
                  <a:lnTo>
                    <a:pt x="1828" y="6374"/>
                  </a:lnTo>
                  <a:lnTo>
                    <a:pt x="2883" y="6374"/>
                  </a:lnTo>
                  <a:lnTo>
                    <a:pt x="2883" y="6374"/>
                  </a:lnTo>
                  <a:lnTo>
                    <a:pt x="2922" y="6374"/>
                  </a:lnTo>
                  <a:lnTo>
                    <a:pt x="2922" y="6374"/>
                  </a:lnTo>
                  <a:lnTo>
                    <a:pt x="2922" y="6169"/>
                  </a:lnTo>
                  <a:lnTo>
                    <a:pt x="2922" y="6169"/>
                  </a:lnTo>
                  <a:lnTo>
                    <a:pt x="2883" y="6169"/>
                  </a:lnTo>
                  <a:lnTo>
                    <a:pt x="2841" y="6169"/>
                  </a:lnTo>
                  <a:lnTo>
                    <a:pt x="2802" y="6169"/>
                  </a:lnTo>
                  <a:lnTo>
                    <a:pt x="2802" y="6169"/>
                  </a:lnTo>
                  <a:lnTo>
                    <a:pt x="2760" y="6169"/>
                  </a:lnTo>
                  <a:lnTo>
                    <a:pt x="2721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640" y="6211"/>
                    <a:pt x="2640" y="6211"/>
                    <a:pt x="2640" y="6169"/>
                  </a:cubicBezTo>
                  <a:lnTo>
                    <a:pt x="2597" y="6169"/>
                  </a:lnTo>
                  <a:cubicBezTo>
                    <a:pt x="2597" y="6211"/>
                    <a:pt x="2597" y="6211"/>
                    <a:pt x="2559" y="6211"/>
                  </a:cubicBezTo>
                  <a:lnTo>
                    <a:pt x="2559" y="6211"/>
                  </a:lnTo>
                  <a:lnTo>
                    <a:pt x="2516" y="6211"/>
                  </a:lnTo>
                  <a:lnTo>
                    <a:pt x="2477" y="6211"/>
                  </a:lnTo>
                  <a:lnTo>
                    <a:pt x="2435" y="6211"/>
                  </a:lnTo>
                  <a:lnTo>
                    <a:pt x="2435" y="6211"/>
                  </a:lnTo>
                  <a:lnTo>
                    <a:pt x="2396" y="6211"/>
                  </a:lnTo>
                  <a:lnTo>
                    <a:pt x="2354" y="6211"/>
                  </a:lnTo>
                  <a:lnTo>
                    <a:pt x="2315" y="6211"/>
                  </a:lnTo>
                  <a:lnTo>
                    <a:pt x="2315" y="6211"/>
                  </a:lnTo>
                  <a:close/>
                  <a:moveTo>
                    <a:pt x="2273" y="6169"/>
                  </a:moveTo>
                  <a:lnTo>
                    <a:pt x="2273" y="6169"/>
                  </a:lnTo>
                  <a:lnTo>
                    <a:pt x="2234" y="6169"/>
                  </a:lnTo>
                  <a:lnTo>
                    <a:pt x="2234" y="6169"/>
                  </a:lnTo>
                  <a:close/>
                  <a:moveTo>
                    <a:pt x="1747" y="6292"/>
                  </a:moveTo>
                  <a:lnTo>
                    <a:pt x="1747" y="6292"/>
                  </a:lnTo>
                  <a:cubicBezTo>
                    <a:pt x="1747" y="6331"/>
                    <a:pt x="1786" y="6331"/>
                    <a:pt x="1786" y="6331"/>
                  </a:cubicBezTo>
                  <a:lnTo>
                    <a:pt x="1786" y="6331"/>
                  </a:lnTo>
                  <a:lnTo>
                    <a:pt x="1867" y="6211"/>
                  </a:lnTo>
                  <a:lnTo>
                    <a:pt x="1828" y="6211"/>
                  </a:lnTo>
                  <a:lnTo>
                    <a:pt x="1828" y="6211"/>
                  </a:lnTo>
                  <a:cubicBezTo>
                    <a:pt x="1828" y="6250"/>
                    <a:pt x="1828" y="6250"/>
                    <a:pt x="1786" y="6211"/>
                  </a:cubicBezTo>
                  <a:lnTo>
                    <a:pt x="1747" y="6250"/>
                  </a:lnTo>
                  <a:lnTo>
                    <a:pt x="1747" y="6250"/>
                  </a:lnTo>
                  <a:close/>
                  <a:moveTo>
                    <a:pt x="1828" y="6292"/>
                  </a:moveTo>
                  <a:lnTo>
                    <a:pt x="1828" y="6292"/>
                  </a:lnTo>
                  <a:lnTo>
                    <a:pt x="1909" y="6211"/>
                  </a:lnTo>
                  <a:lnTo>
                    <a:pt x="1909" y="6211"/>
                  </a:lnTo>
                  <a:lnTo>
                    <a:pt x="1909" y="6211"/>
                  </a:lnTo>
                  <a:close/>
                  <a:moveTo>
                    <a:pt x="1948" y="6211"/>
                  </a:moveTo>
                  <a:lnTo>
                    <a:pt x="1948" y="6211"/>
                  </a:lnTo>
                  <a:lnTo>
                    <a:pt x="1948" y="6211"/>
                  </a:lnTo>
                  <a:lnTo>
                    <a:pt x="2029" y="6169"/>
                  </a:lnTo>
                  <a:lnTo>
                    <a:pt x="1909" y="6169"/>
                  </a:lnTo>
                  <a:lnTo>
                    <a:pt x="1909" y="6211"/>
                  </a:lnTo>
                  <a:cubicBezTo>
                    <a:pt x="1909" y="6169"/>
                    <a:pt x="1948" y="6169"/>
                    <a:pt x="1948" y="6211"/>
                  </a:cubicBezTo>
                  <a:close/>
                  <a:moveTo>
                    <a:pt x="1828" y="6374"/>
                  </a:moveTo>
                  <a:lnTo>
                    <a:pt x="1828" y="6374"/>
                  </a:lnTo>
                  <a:lnTo>
                    <a:pt x="1786" y="6374"/>
                  </a:lnTo>
                  <a:lnTo>
                    <a:pt x="1786" y="6374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737"/>
                  </a:lnTo>
                  <a:lnTo>
                    <a:pt x="1909" y="7023"/>
                  </a:lnTo>
                  <a:lnTo>
                    <a:pt x="1909" y="7023"/>
                  </a:lnTo>
                  <a:lnTo>
                    <a:pt x="1948" y="7023"/>
                  </a:lnTo>
                  <a:lnTo>
                    <a:pt x="1990" y="7023"/>
                  </a:lnTo>
                  <a:lnTo>
                    <a:pt x="2029" y="7023"/>
                  </a:lnTo>
                  <a:lnTo>
                    <a:pt x="2029" y="7023"/>
                  </a:lnTo>
                  <a:lnTo>
                    <a:pt x="2072" y="7023"/>
                  </a:lnTo>
                  <a:close/>
                  <a:moveTo>
                    <a:pt x="1747" y="6737"/>
                  </a:moveTo>
                  <a:lnTo>
                    <a:pt x="1747" y="6737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828" y="7023"/>
                  </a:lnTo>
                  <a:lnTo>
                    <a:pt x="1828" y="7062"/>
                  </a:lnTo>
                  <a:lnTo>
                    <a:pt x="1867" y="7023"/>
                  </a:lnTo>
                  <a:lnTo>
                    <a:pt x="1909" y="7023"/>
                  </a:lnTo>
                  <a:lnTo>
                    <a:pt x="1909" y="7023"/>
                  </a:lnTo>
                  <a:close/>
                  <a:moveTo>
                    <a:pt x="1666" y="6130"/>
                  </a:moveTo>
                  <a:lnTo>
                    <a:pt x="1666" y="6130"/>
                  </a:lnTo>
                  <a:lnTo>
                    <a:pt x="1705" y="5968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624" y="6211"/>
                  </a:lnTo>
                  <a:cubicBezTo>
                    <a:pt x="1666" y="6169"/>
                    <a:pt x="1666" y="6169"/>
                    <a:pt x="1666" y="6130"/>
                  </a:cubicBezTo>
                  <a:close/>
                  <a:moveTo>
                    <a:pt x="1624" y="6779"/>
                  </a:moveTo>
                  <a:lnTo>
                    <a:pt x="1624" y="6779"/>
                  </a:lnTo>
                  <a:cubicBezTo>
                    <a:pt x="1624" y="6737"/>
                    <a:pt x="1666" y="6698"/>
                    <a:pt x="1666" y="6698"/>
                  </a:cubicBezTo>
                  <a:lnTo>
                    <a:pt x="1666" y="6698"/>
                  </a:lnTo>
                  <a:lnTo>
                    <a:pt x="1624" y="6656"/>
                  </a:lnTo>
                  <a:cubicBezTo>
                    <a:pt x="1624" y="6656"/>
                    <a:pt x="1585" y="6656"/>
                    <a:pt x="1585" y="6617"/>
                  </a:cubicBezTo>
                  <a:lnTo>
                    <a:pt x="1585" y="6617"/>
                  </a:lnTo>
                  <a:cubicBezTo>
                    <a:pt x="1585" y="6617"/>
                    <a:pt x="1585" y="6575"/>
                    <a:pt x="1542" y="6575"/>
                  </a:cubicBezTo>
                  <a:lnTo>
                    <a:pt x="1542" y="6575"/>
                  </a:lnTo>
                  <a:lnTo>
                    <a:pt x="1542" y="6698"/>
                  </a:lnTo>
                  <a:lnTo>
                    <a:pt x="1542" y="6818"/>
                  </a:lnTo>
                  <a:cubicBezTo>
                    <a:pt x="1585" y="6818"/>
                    <a:pt x="1585" y="6779"/>
                    <a:pt x="1624" y="6779"/>
                  </a:cubicBezTo>
                  <a:close/>
                  <a:moveTo>
                    <a:pt x="1542" y="6575"/>
                  </a:moveTo>
                  <a:lnTo>
                    <a:pt x="1542" y="6575"/>
                  </a:lnTo>
                  <a:lnTo>
                    <a:pt x="1542" y="6575"/>
                  </a:lnTo>
                  <a:lnTo>
                    <a:pt x="1542" y="6575"/>
                  </a:lnTo>
                  <a:lnTo>
                    <a:pt x="1542" y="6617"/>
                  </a:lnTo>
                  <a:close/>
                  <a:moveTo>
                    <a:pt x="1503" y="6617"/>
                  </a:moveTo>
                  <a:lnTo>
                    <a:pt x="1503" y="6617"/>
                  </a:lnTo>
                  <a:lnTo>
                    <a:pt x="1542" y="6656"/>
                  </a:lnTo>
                  <a:lnTo>
                    <a:pt x="1542" y="6617"/>
                  </a:lnTo>
                  <a:close/>
                  <a:moveTo>
                    <a:pt x="1542" y="6737"/>
                  </a:moveTo>
                  <a:lnTo>
                    <a:pt x="1542" y="6737"/>
                  </a:lnTo>
                  <a:lnTo>
                    <a:pt x="1503" y="6861"/>
                  </a:lnTo>
                  <a:lnTo>
                    <a:pt x="1542" y="6861"/>
                  </a:lnTo>
                  <a:lnTo>
                    <a:pt x="1542" y="6861"/>
                  </a:lnTo>
                  <a:close/>
                  <a:moveTo>
                    <a:pt x="1503" y="6698"/>
                  </a:moveTo>
                  <a:lnTo>
                    <a:pt x="1503" y="6698"/>
                  </a:lnTo>
                  <a:lnTo>
                    <a:pt x="1503" y="6656"/>
                  </a:lnTo>
                  <a:lnTo>
                    <a:pt x="1422" y="6900"/>
                  </a:lnTo>
                  <a:lnTo>
                    <a:pt x="1422" y="6942"/>
                  </a:lnTo>
                  <a:lnTo>
                    <a:pt x="1461" y="6942"/>
                  </a:lnTo>
                  <a:lnTo>
                    <a:pt x="1503" y="6900"/>
                  </a:lnTo>
                  <a:lnTo>
                    <a:pt x="1503" y="6861"/>
                  </a:lnTo>
                  <a:close/>
                  <a:moveTo>
                    <a:pt x="2192" y="5195"/>
                  </a:moveTo>
                  <a:lnTo>
                    <a:pt x="2192" y="5195"/>
                  </a:lnTo>
                  <a:lnTo>
                    <a:pt x="2192" y="5195"/>
                  </a:lnTo>
                  <a:lnTo>
                    <a:pt x="2192" y="5195"/>
                  </a:lnTo>
                  <a:lnTo>
                    <a:pt x="2192" y="5237"/>
                  </a:lnTo>
                  <a:lnTo>
                    <a:pt x="2192" y="5237"/>
                  </a:lnTo>
                  <a:lnTo>
                    <a:pt x="2192" y="5195"/>
                  </a:lnTo>
                  <a:close/>
                  <a:moveTo>
                    <a:pt x="2234" y="5237"/>
                  </a:moveTo>
                  <a:lnTo>
                    <a:pt x="2234" y="5237"/>
                  </a:lnTo>
                  <a:lnTo>
                    <a:pt x="2234" y="5276"/>
                  </a:lnTo>
                  <a:lnTo>
                    <a:pt x="2234" y="5318"/>
                  </a:lnTo>
                  <a:lnTo>
                    <a:pt x="2234" y="5318"/>
                  </a:lnTo>
                  <a:cubicBezTo>
                    <a:pt x="2273" y="5357"/>
                    <a:pt x="2234" y="5400"/>
                    <a:pt x="2192" y="5357"/>
                  </a:cubicBezTo>
                  <a:lnTo>
                    <a:pt x="2192" y="5357"/>
                  </a:lnTo>
                  <a:cubicBezTo>
                    <a:pt x="2153" y="5400"/>
                    <a:pt x="2153" y="5400"/>
                    <a:pt x="2153" y="5357"/>
                  </a:cubicBezTo>
                  <a:lnTo>
                    <a:pt x="2153" y="5357"/>
                  </a:lnTo>
                  <a:lnTo>
                    <a:pt x="2153" y="5357"/>
                  </a:lnTo>
                  <a:cubicBezTo>
                    <a:pt x="2110" y="5357"/>
                    <a:pt x="2110" y="5357"/>
                    <a:pt x="2110" y="5318"/>
                  </a:cubicBezTo>
                  <a:lnTo>
                    <a:pt x="2110" y="5318"/>
                  </a:lnTo>
                  <a:lnTo>
                    <a:pt x="2072" y="5276"/>
                  </a:lnTo>
                  <a:lnTo>
                    <a:pt x="2072" y="5276"/>
                  </a:lnTo>
                  <a:lnTo>
                    <a:pt x="2110" y="5237"/>
                  </a:lnTo>
                  <a:lnTo>
                    <a:pt x="2110" y="5276"/>
                  </a:lnTo>
                  <a:lnTo>
                    <a:pt x="2110" y="5237"/>
                  </a:lnTo>
                  <a:lnTo>
                    <a:pt x="2153" y="5237"/>
                  </a:lnTo>
                  <a:lnTo>
                    <a:pt x="2153" y="5195"/>
                  </a:lnTo>
                  <a:lnTo>
                    <a:pt x="2153" y="5195"/>
                  </a:lnTo>
                  <a:lnTo>
                    <a:pt x="2110" y="5195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95"/>
                  </a:lnTo>
                  <a:lnTo>
                    <a:pt x="2072" y="5195"/>
                  </a:lnTo>
                  <a:lnTo>
                    <a:pt x="1747" y="5926"/>
                  </a:lnTo>
                  <a:lnTo>
                    <a:pt x="1705" y="6130"/>
                  </a:lnTo>
                  <a:lnTo>
                    <a:pt x="2315" y="5276"/>
                  </a:lnTo>
                  <a:cubicBezTo>
                    <a:pt x="2315" y="5237"/>
                    <a:pt x="2273" y="5237"/>
                    <a:pt x="2234" y="5237"/>
                  </a:cubicBezTo>
                  <a:close/>
                  <a:moveTo>
                    <a:pt x="2396" y="5318"/>
                  </a:moveTo>
                  <a:lnTo>
                    <a:pt x="2396" y="5318"/>
                  </a:lnTo>
                  <a:lnTo>
                    <a:pt x="1786" y="6211"/>
                  </a:lnTo>
                  <a:lnTo>
                    <a:pt x="1786" y="6211"/>
                  </a:lnTo>
                  <a:cubicBezTo>
                    <a:pt x="1828" y="6169"/>
                    <a:pt x="1828" y="6211"/>
                    <a:pt x="1828" y="6211"/>
                  </a:cubicBezTo>
                  <a:lnTo>
                    <a:pt x="1867" y="6211"/>
                  </a:lnTo>
                  <a:cubicBezTo>
                    <a:pt x="1867" y="6169"/>
                    <a:pt x="1867" y="6169"/>
                    <a:pt x="1867" y="6211"/>
                  </a:cubicBezTo>
                  <a:lnTo>
                    <a:pt x="1909" y="6169"/>
                  </a:lnTo>
                  <a:lnTo>
                    <a:pt x="2477" y="5481"/>
                  </a:lnTo>
                  <a:lnTo>
                    <a:pt x="2477" y="5481"/>
                  </a:lnTo>
                  <a:lnTo>
                    <a:pt x="2516" y="5439"/>
                  </a:lnTo>
                  <a:close/>
                  <a:moveTo>
                    <a:pt x="6087" y="3695"/>
                  </a:moveTo>
                  <a:lnTo>
                    <a:pt x="6087" y="3695"/>
                  </a:lnTo>
                  <a:cubicBezTo>
                    <a:pt x="6250" y="3572"/>
                    <a:pt x="6250" y="3452"/>
                    <a:pt x="6169" y="3410"/>
                  </a:cubicBezTo>
                  <a:cubicBezTo>
                    <a:pt x="6130" y="3491"/>
                    <a:pt x="6130" y="3572"/>
                    <a:pt x="6087" y="3695"/>
                  </a:cubicBezTo>
                  <a:close/>
                  <a:moveTo>
                    <a:pt x="5886" y="3978"/>
                  </a:moveTo>
                  <a:lnTo>
                    <a:pt x="5886" y="3978"/>
                  </a:lnTo>
                  <a:cubicBezTo>
                    <a:pt x="5967" y="3978"/>
                    <a:pt x="6006" y="3939"/>
                    <a:pt x="6087" y="3939"/>
                  </a:cubicBezTo>
                  <a:lnTo>
                    <a:pt x="6087" y="3734"/>
                  </a:lnTo>
                  <a:cubicBezTo>
                    <a:pt x="6006" y="3776"/>
                    <a:pt x="5925" y="3815"/>
                    <a:pt x="5844" y="3896"/>
                  </a:cubicBezTo>
                  <a:close/>
                  <a:moveTo>
                    <a:pt x="5844" y="3858"/>
                  </a:moveTo>
                  <a:lnTo>
                    <a:pt x="5844" y="3858"/>
                  </a:lnTo>
                  <a:cubicBezTo>
                    <a:pt x="5925" y="3815"/>
                    <a:pt x="6006" y="3776"/>
                    <a:pt x="6087" y="3695"/>
                  </a:cubicBezTo>
                  <a:cubicBezTo>
                    <a:pt x="6087" y="3614"/>
                    <a:pt x="6087" y="3533"/>
                    <a:pt x="6130" y="3410"/>
                  </a:cubicBezTo>
                  <a:cubicBezTo>
                    <a:pt x="6049" y="3614"/>
                    <a:pt x="5925" y="3695"/>
                    <a:pt x="5805" y="3776"/>
                  </a:cubicBezTo>
                  <a:close/>
                  <a:moveTo>
                    <a:pt x="3815" y="6536"/>
                  </a:moveTo>
                  <a:lnTo>
                    <a:pt x="3815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96" y="6536"/>
                  </a:lnTo>
                  <a:lnTo>
                    <a:pt x="3896" y="6536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55"/>
                  </a:lnTo>
                  <a:close/>
                  <a:moveTo>
                    <a:pt x="3734" y="6292"/>
                  </a:moveTo>
                  <a:lnTo>
                    <a:pt x="3734" y="6292"/>
                  </a:lnTo>
                  <a:lnTo>
                    <a:pt x="3734" y="6292"/>
                  </a:lnTo>
                  <a:lnTo>
                    <a:pt x="3734" y="6292"/>
                  </a:lnTo>
                  <a:lnTo>
                    <a:pt x="3776" y="6292"/>
                  </a:lnTo>
                  <a:lnTo>
                    <a:pt x="3776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695" y="6250"/>
                  </a:lnTo>
                  <a:close/>
                  <a:moveTo>
                    <a:pt x="2922" y="6575"/>
                  </a:moveTo>
                  <a:lnTo>
                    <a:pt x="2922" y="6575"/>
                  </a:lnTo>
                  <a:lnTo>
                    <a:pt x="2273" y="6536"/>
                  </a:lnTo>
                  <a:lnTo>
                    <a:pt x="2841" y="6617"/>
                  </a:lnTo>
                  <a:lnTo>
                    <a:pt x="2883" y="6617"/>
                  </a:lnTo>
                  <a:lnTo>
                    <a:pt x="2922" y="6617"/>
                  </a:lnTo>
                  <a:close/>
                  <a:moveTo>
                    <a:pt x="2721" y="7104"/>
                  </a:moveTo>
                  <a:lnTo>
                    <a:pt x="2721" y="7104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559" y="6981"/>
                  </a:lnTo>
                  <a:lnTo>
                    <a:pt x="2516" y="6981"/>
                  </a:lnTo>
                  <a:lnTo>
                    <a:pt x="2516" y="6981"/>
                  </a:lnTo>
                  <a:lnTo>
                    <a:pt x="2477" y="6981"/>
                  </a:lnTo>
                  <a:lnTo>
                    <a:pt x="2435" y="6981"/>
                  </a:lnTo>
                  <a:cubicBezTo>
                    <a:pt x="2435" y="7023"/>
                    <a:pt x="2396" y="7023"/>
                    <a:pt x="2396" y="7023"/>
                  </a:cubicBezTo>
                  <a:lnTo>
                    <a:pt x="2396" y="7023"/>
                  </a:lnTo>
                  <a:lnTo>
                    <a:pt x="2354" y="7023"/>
                  </a:lnTo>
                  <a:lnTo>
                    <a:pt x="2315" y="7023"/>
                  </a:lnTo>
                  <a:lnTo>
                    <a:pt x="2273" y="7023"/>
                  </a:lnTo>
                  <a:lnTo>
                    <a:pt x="2273" y="7023"/>
                  </a:lnTo>
                  <a:lnTo>
                    <a:pt x="2516" y="7224"/>
                  </a:lnTo>
                  <a:lnTo>
                    <a:pt x="2516" y="7224"/>
                  </a:lnTo>
                  <a:lnTo>
                    <a:pt x="2597" y="7266"/>
                  </a:lnTo>
                  <a:cubicBezTo>
                    <a:pt x="2640" y="7224"/>
                    <a:pt x="2679" y="7143"/>
                    <a:pt x="2721" y="7104"/>
                  </a:cubicBezTo>
                  <a:close/>
                  <a:moveTo>
                    <a:pt x="2396" y="7429"/>
                  </a:moveTo>
                  <a:lnTo>
                    <a:pt x="2396" y="7429"/>
                  </a:lnTo>
                  <a:lnTo>
                    <a:pt x="2396" y="7429"/>
                  </a:lnTo>
                  <a:cubicBezTo>
                    <a:pt x="2435" y="7387"/>
                    <a:pt x="2516" y="7348"/>
                    <a:pt x="2559" y="7266"/>
                  </a:cubicBezTo>
                  <a:lnTo>
                    <a:pt x="2559" y="7266"/>
                  </a:lnTo>
                  <a:lnTo>
                    <a:pt x="2559" y="7266"/>
                  </a:lnTo>
                  <a:lnTo>
                    <a:pt x="2559" y="7266"/>
                  </a:lnTo>
                  <a:lnTo>
                    <a:pt x="2516" y="7266"/>
                  </a:lnTo>
                  <a:lnTo>
                    <a:pt x="2516" y="7224"/>
                  </a:lnTo>
                  <a:lnTo>
                    <a:pt x="2234" y="7023"/>
                  </a:lnTo>
                  <a:lnTo>
                    <a:pt x="2234" y="7023"/>
                  </a:lnTo>
                  <a:lnTo>
                    <a:pt x="2192" y="7023"/>
                  </a:lnTo>
                  <a:lnTo>
                    <a:pt x="2153" y="7023"/>
                  </a:lnTo>
                  <a:lnTo>
                    <a:pt x="2153" y="7023"/>
                  </a:lnTo>
                  <a:cubicBezTo>
                    <a:pt x="2153" y="7062"/>
                    <a:pt x="2110" y="7062"/>
                    <a:pt x="2110" y="7023"/>
                  </a:cubicBezTo>
                  <a:lnTo>
                    <a:pt x="2072" y="7023"/>
                  </a:lnTo>
                  <a:lnTo>
                    <a:pt x="2354" y="7387"/>
                  </a:lnTo>
                  <a:lnTo>
                    <a:pt x="2354" y="7387"/>
                  </a:lnTo>
                  <a:lnTo>
                    <a:pt x="2396" y="7429"/>
                  </a:lnTo>
                  <a:close/>
                  <a:moveTo>
                    <a:pt x="2153" y="7549"/>
                  </a:moveTo>
                  <a:lnTo>
                    <a:pt x="2153" y="7549"/>
                  </a:lnTo>
                  <a:cubicBezTo>
                    <a:pt x="2234" y="7510"/>
                    <a:pt x="2315" y="7468"/>
                    <a:pt x="2354" y="7429"/>
                  </a:cubicBezTo>
                  <a:lnTo>
                    <a:pt x="2354" y="7387"/>
                  </a:lnTo>
                  <a:lnTo>
                    <a:pt x="2354" y="7387"/>
                  </a:lnTo>
                  <a:lnTo>
                    <a:pt x="2072" y="7062"/>
                  </a:lnTo>
                  <a:lnTo>
                    <a:pt x="2029" y="7062"/>
                  </a:lnTo>
                  <a:lnTo>
                    <a:pt x="2029" y="7062"/>
                  </a:lnTo>
                  <a:lnTo>
                    <a:pt x="1990" y="7062"/>
                  </a:lnTo>
                  <a:lnTo>
                    <a:pt x="1948" y="7062"/>
                  </a:lnTo>
                  <a:lnTo>
                    <a:pt x="1948" y="7062"/>
                  </a:lnTo>
                  <a:lnTo>
                    <a:pt x="2153" y="7468"/>
                  </a:lnTo>
                  <a:lnTo>
                    <a:pt x="2153" y="7468"/>
                  </a:lnTo>
                  <a:close/>
                  <a:moveTo>
                    <a:pt x="1179" y="7510"/>
                  </a:moveTo>
                  <a:lnTo>
                    <a:pt x="1179" y="7510"/>
                  </a:lnTo>
                  <a:lnTo>
                    <a:pt x="1179" y="7468"/>
                  </a:lnTo>
                  <a:lnTo>
                    <a:pt x="1218" y="7468"/>
                  </a:lnTo>
                  <a:lnTo>
                    <a:pt x="1380" y="6981"/>
                  </a:lnTo>
                  <a:lnTo>
                    <a:pt x="1380" y="6981"/>
                  </a:lnTo>
                  <a:lnTo>
                    <a:pt x="1380" y="6942"/>
                  </a:lnTo>
                  <a:cubicBezTo>
                    <a:pt x="1380" y="6900"/>
                    <a:pt x="1380" y="6900"/>
                    <a:pt x="1422" y="6900"/>
                  </a:cubicBezTo>
                  <a:lnTo>
                    <a:pt x="1503" y="6656"/>
                  </a:lnTo>
                  <a:lnTo>
                    <a:pt x="1016" y="7348"/>
                  </a:lnTo>
                  <a:lnTo>
                    <a:pt x="974" y="7387"/>
                  </a:lnTo>
                  <a:lnTo>
                    <a:pt x="974" y="7429"/>
                  </a:lnTo>
                  <a:cubicBezTo>
                    <a:pt x="1016" y="7468"/>
                    <a:pt x="1098" y="7510"/>
                    <a:pt x="1179" y="7510"/>
                  </a:cubicBezTo>
                  <a:close/>
                </a:path>
              </a:pathLst>
            </a:custGeom>
            <a:solidFill>
              <a:srgbClr val="1C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2356475" y="1058100"/>
              <a:ext cx="486025" cy="100500"/>
            </a:xfrm>
            <a:custGeom>
              <a:avLst/>
              <a:gdLst/>
              <a:ahLst/>
              <a:cxnLst/>
              <a:rect l="l" t="t" r="r" b="b"/>
              <a:pathLst>
                <a:path w="19441" h="4020" extrusionOk="0">
                  <a:moveTo>
                    <a:pt x="10389" y="0"/>
                  </a:moveTo>
                  <a:lnTo>
                    <a:pt x="8279" y="1504"/>
                  </a:lnTo>
                  <a:lnTo>
                    <a:pt x="7023" y="569"/>
                  </a:lnTo>
                  <a:lnTo>
                    <a:pt x="4507" y="2435"/>
                  </a:lnTo>
                  <a:lnTo>
                    <a:pt x="2922" y="1747"/>
                  </a:lnTo>
                  <a:lnTo>
                    <a:pt x="82" y="3653"/>
                  </a:lnTo>
                  <a:lnTo>
                    <a:pt x="0" y="4020"/>
                  </a:lnTo>
                  <a:lnTo>
                    <a:pt x="2965" y="1991"/>
                  </a:lnTo>
                  <a:lnTo>
                    <a:pt x="4546" y="2721"/>
                  </a:lnTo>
                  <a:lnTo>
                    <a:pt x="7023" y="893"/>
                  </a:lnTo>
                  <a:lnTo>
                    <a:pt x="8279" y="1786"/>
                  </a:lnTo>
                  <a:lnTo>
                    <a:pt x="10350" y="325"/>
                  </a:lnTo>
                  <a:lnTo>
                    <a:pt x="13191" y="2679"/>
                  </a:lnTo>
                  <a:lnTo>
                    <a:pt x="15827" y="1260"/>
                  </a:lnTo>
                  <a:lnTo>
                    <a:pt x="19317" y="3896"/>
                  </a:lnTo>
                  <a:lnTo>
                    <a:pt x="19441" y="3653"/>
                  </a:lnTo>
                  <a:lnTo>
                    <a:pt x="15908" y="1017"/>
                  </a:lnTo>
                  <a:lnTo>
                    <a:pt x="13311" y="2396"/>
                  </a:lnTo>
                  <a:lnTo>
                    <a:pt x="10389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2370675" y="1114900"/>
              <a:ext cx="62925" cy="43700"/>
            </a:xfrm>
            <a:custGeom>
              <a:avLst/>
              <a:gdLst/>
              <a:ahLst/>
              <a:cxnLst/>
              <a:rect l="l" t="t" r="r" b="b"/>
              <a:pathLst>
                <a:path w="2517" h="1748" extrusionOk="0">
                  <a:moveTo>
                    <a:pt x="2517" y="1"/>
                  </a:moveTo>
                  <a:lnTo>
                    <a:pt x="1" y="1748"/>
                  </a:lnTo>
                  <a:lnTo>
                    <a:pt x="812" y="1748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2480250" y="1089600"/>
              <a:ext cx="52775" cy="37500"/>
            </a:xfrm>
            <a:custGeom>
              <a:avLst/>
              <a:gdLst/>
              <a:ahLst/>
              <a:cxnLst/>
              <a:rect l="l" t="t" r="r" b="b"/>
              <a:pathLst>
                <a:path w="2111" h="1500" extrusionOk="0">
                  <a:moveTo>
                    <a:pt x="2111" y="0"/>
                  </a:moveTo>
                  <a:lnTo>
                    <a:pt x="0" y="1500"/>
                  </a:lnTo>
                  <a:lnTo>
                    <a:pt x="692" y="1500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2570575" y="1075375"/>
              <a:ext cx="39550" cy="29425"/>
            </a:xfrm>
            <a:custGeom>
              <a:avLst/>
              <a:gdLst/>
              <a:ahLst/>
              <a:cxnLst/>
              <a:rect l="l" t="t" r="r" b="b"/>
              <a:pathLst>
                <a:path w="1582" h="1177" extrusionOk="0">
                  <a:moveTo>
                    <a:pt x="1582" y="1"/>
                  </a:moveTo>
                  <a:lnTo>
                    <a:pt x="1" y="1176"/>
                  </a:lnTo>
                  <a:lnTo>
                    <a:pt x="851" y="1176"/>
                  </a:lnTo>
                  <a:lnTo>
                    <a:pt x="1582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2695325" y="1097700"/>
              <a:ext cx="55875" cy="29400"/>
            </a:xfrm>
            <a:custGeom>
              <a:avLst/>
              <a:gdLst/>
              <a:ahLst/>
              <a:cxnLst/>
              <a:rect l="l" t="t" r="r" b="b"/>
              <a:pathLst>
                <a:path w="2235" h="1176" extrusionOk="0">
                  <a:moveTo>
                    <a:pt x="2234" y="1"/>
                  </a:moveTo>
                  <a:lnTo>
                    <a:pt x="1" y="1176"/>
                  </a:lnTo>
                  <a:lnTo>
                    <a:pt x="1423" y="1176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2398100" y="1014525"/>
              <a:ext cx="32500" cy="34500"/>
            </a:xfrm>
            <a:custGeom>
              <a:avLst/>
              <a:gdLst/>
              <a:ahLst/>
              <a:cxnLst/>
              <a:rect l="l" t="t" r="r" b="b"/>
              <a:pathLst>
                <a:path w="1300" h="1380" extrusionOk="0">
                  <a:moveTo>
                    <a:pt x="1095" y="0"/>
                  </a:moveTo>
                  <a:cubicBezTo>
                    <a:pt x="1014" y="0"/>
                    <a:pt x="1014" y="0"/>
                    <a:pt x="933" y="39"/>
                  </a:cubicBezTo>
                  <a:cubicBezTo>
                    <a:pt x="852" y="325"/>
                    <a:pt x="770" y="445"/>
                    <a:pt x="689" y="769"/>
                  </a:cubicBezTo>
                  <a:cubicBezTo>
                    <a:pt x="488" y="526"/>
                    <a:pt x="365" y="406"/>
                    <a:pt x="163" y="162"/>
                  </a:cubicBezTo>
                  <a:cubicBezTo>
                    <a:pt x="82" y="201"/>
                    <a:pt x="82" y="201"/>
                    <a:pt x="1" y="201"/>
                  </a:cubicBezTo>
                  <a:cubicBezTo>
                    <a:pt x="121" y="688"/>
                    <a:pt x="163" y="893"/>
                    <a:pt x="244" y="1380"/>
                  </a:cubicBezTo>
                  <a:cubicBezTo>
                    <a:pt x="326" y="1380"/>
                    <a:pt x="326" y="1338"/>
                    <a:pt x="407" y="1338"/>
                  </a:cubicBezTo>
                  <a:cubicBezTo>
                    <a:pt x="326" y="1013"/>
                    <a:pt x="283" y="851"/>
                    <a:pt x="244" y="487"/>
                  </a:cubicBezTo>
                  <a:lnTo>
                    <a:pt x="244" y="487"/>
                  </a:lnTo>
                  <a:cubicBezTo>
                    <a:pt x="446" y="730"/>
                    <a:pt x="527" y="851"/>
                    <a:pt x="731" y="1055"/>
                  </a:cubicBezTo>
                  <a:cubicBezTo>
                    <a:pt x="852" y="769"/>
                    <a:pt x="894" y="649"/>
                    <a:pt x="975" y="364"/>
                  </a:cubicBezTo>
                  <a:cubicBezTo>
                    <a:pt x="1056" y="688"/>
                    <a:pt x="1095" y="851"/>
                    <a:pt x="1137" y="1217"/>
                  </a:cubicBezTo>
                  <a:cubicBezTo>
                    <a:pt x="1218" y="1175"/>
                    <a:pt x="1218" y="1175"/>
                    <a:pt x="1300" y="1175"/>
                  </a:cubicBezTo>
                  <a:cubicBezTo>
                    <a:pt x="1218" y="688"/>
                    <a:pt x="1176" y="487"/>
                    <a:pt x="109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433575" y="1010050"/>
              <a:ext cx="31525" cy="30875"/>
            </a:xfrm>
            <a:custGeom>
              <a:avLst/>
              <a:gdLst/>
              <a:ahLst/>
              <a:cxnLst/>
              <a:rect l="l" t="t" r="r" b="b"/>
              <a:pathLst>
                <a:path w="1261" h="1235" extrusionOk="0">
                  <a:moveTo>
                    <a:pt x="667" y="162"/>
                  </a:moveTo>
                  <a:cubicBezTo>
                    <a:pt x="754" y="162"/>
                    <a:pt x="834" y="201"/>
                    <a:pt x="893" y="260"/>
                  </a:cubicBezTo>
                  <a:cubicBezTo>
                    <a:pt x="1017" y="341"/>
                    <a:pt x="1056" y="423"/>
                    <a:pt x="1098" y="543"/>
                  </a:cubicBezTo>
                  <a:cubicBezTo>
                    <a:pt x="1098" y="666"/>
                    <a:pt x="1098" y="786"/>
                    <a:pt x="1017" y="909"/>
                  </a:cubicBezTo>
                  <a:cubicBezTo>
                    <a:pt x="936" y="991"/>
                    <a:pt x="812" y="1030"/>
                    <a:pt x="692" y="1072"/>
                  </a:cubicBezTo>
                  <a:cubicBezTo>
                    <a:pt x="569" y="1072"/>
                    <a:pt x="449" y="1072"/>
                    <a:pt x="368" y="991"/>
                  </a:cubicBezTo>
                  <a:cubicBezTo>
                    <a:pt x="244" y="909"/>
                    <a:pt x="205" y="828"/>
                    <a:pt x="163" y="705"/>
                  </a:cubicBezTo>
                  <a:cubicBezTo>
                    <a:pt x="163" y="585"/>
                    <a:pt x="163" y="461"/>
                    <a:pt x="244" y="341"/>
                  </a:cubicBezTo>
                  <a:cubicBezTo>
                    <a:pt x="325" y="260"/>
                    <a:pt x="449" y="179"/>
                    <a:pt x="569" y="179"/>
                  </a:cubicBezTo>
                  <a:cubicBezTo>
                    <a:pt x="602" y="168"/>
                    <a:pt x="635" y="162"/>
                    <a:pt x="667" y="162"/>
                  </a:cubicBezTo>
                  <a:close/>
                  <a:moveTo>
                    <a:pt x="653" y="1"/>
                  </a:moveTo>
                  <a:cubicBezTo>
                    <a:pt x="612" y="1"/>
                    <a:pt x="571" y="6"/>
                    <a:pt x="530" y="17"/>
                  </a:cubicBezTo>
                  <a:cubicBezTo>
                    <a:pt x="368" y="56"/>
                    <a:pt x="244" y="137"/>
                    <a:pt x="124" y="260"/>
                  </a:cubicBezTo>
                  <a:cubicBezTo>
                    <a:pt x="43" y="423"/>
                    <a:pt x="1" y="543"/>
                    <a:pt x="1" y="705"/>
                  </a:cubicBezTo>
                  <a:cubicBezTo>
                    <a:pt x="43" y="867"/>
                    <a:pt x="124" y="1030"/>
                    <a:pt x="286" y="1111"/>
                  </a:cubicBezTo>
                  <a:cubicBezTo>
                    <a:pt x="407" y="1234"/>
                    <a:pt x="569" y="1234"/>
                    <a:pt x="731" y="1234"/>
                  </a:cubicBezTo>
                  <a:cubicBezTo>
                    <a:pt x="893" y="1192"/>
                    <a:pt x="1017" y="1111"/>
                    <a:pt x="1137" y="991"/>
                  </a:cubicBezTo>
                  <a:cubicBezTo>
                    <a:pt x="1218" y="828"/>
                    <a:pt x="1260" y="705"/>
                    <a:pt x="1260" y="543"/>
                  </a:cubicBezTo>
                  <a:cubicBezTo>
                    <a:pt x="1218" y="380"/>
                    <a:pt x="1137" y="218"/>
                    <a:pt x="1017" y="137"/>
                  </a:cubicBezTo>
                  <a:cubicBezTo>
                    <a:pt x="896" y="47"/>
                    <a:pt x="774" y="1"/>
                    <a:pt x="65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2468075" y="1005350"/>
              <a:ext cx="23400" cy="30875"/>
            </a:xfrm>
            <a:custGeom>
              <a:avLst/>
              <a:gdLst/>
              <a:ahLst/>
              <a:cxnLst/>
              <a:rect l="l" t="t" r="r" b="b"/>
              <a:pathLst>
                <a:path w="936" h="1235" extrusionOk="0">
                  <a:moveTo>
                    <a:pt x="692" y="0"/>
                  </a:moveTo>
                  <a:cubicBezTo>
                    <a:pt x="692" y="325"/>
                    <a:pt x="731" y="487"/>
                    <a:pt x="773" y="812"/>
                  </a:cubicBezTo>
                  <a:cubicBezTo>
                    <a:pt x="773" y="893"/>
                    <a:pt x="773" y="935"/>
                    <a:pt x="692" y="974"/>
                  </a:cubicBezTo>
                  <a:cubicBezTo>
                    <a:pt x="650" y="1055"/>
                    <a:pt x="611" y="1055"/>
                    <a:pt x="530" y="1097"/>
                  </a:cubicBezTo>
                  <a:cubicBezTo>
                    <a:pt x="487" y="1097"/>
                    <a:pt x="406" y="1055"/>
                    <a:pt x="367" y="1016"/>
                  </a:cubicBezTo>
                  <a:cubicBezTo>
                    <a:pt x="286" y="974"/>
                    <a:pt x="286" y="935"/>
                    <a:pt x="244" y="854"/>
                  </a:cubicBezTo>
                  <a:cubicBezTo>
                    <a:pt x="205" y="568"/>
                    <a:pt x="205" y="406"/>
                    <a:pt x="163" y="81"/>
                  </a:cubicBezTo>
                  <a:lnTo>
                    <a:pt x="0" y="81"/>
                  </a:lnTo>
                  <a:cubicBezTo>
                    <a:pt x="43" y="406"/>
                    <a:pt x="43" y="568"/>
                    <a:pt x="82" y="893"/>
                  </a:cubicBezTo>
                  <a:cubicBezTo>
                    <a:pt x="124" y="1016"/>
                    <a:pt x="163" y="1097"/>
                    <a:pt x="244" y="1136"/>
                  </a:cubicBezTo>
                  <a:cubicBezTo>
                    <a:pt x="334" y="1196"/>
                    <a:pt x="402" y="1234"/>
                    <a:pt x="478" y="1234"/>
                  </a:cubicBezTo>
                  <a:cubicBezTo>
                    <a:pt x="507" y="1234"/>
                    <a:pt x="536" y="1229"/>
                    <a:pt x="569" y="1218"/>
                  </a:cubicBezTo>
                  <a:cubicBezTo>
                    <a:pt x="692" y="1218"/>
                    <a:pt x="773" y="1179"/>
                    <a:pt x="812" y="1097"/>
                  </a:cubicBezTo>
                  <a:cubicBezTo>
                    <a:pt x="893" y="1016"/>
                    <a:pt x="935" y="935"/>
                    <a:pt x="935" y="812"/>
                  </a:cubicBezTo>
                  <a:cubicBezTo>
                    <a:pt x="893" y="487"/>
                    <a:pt x="854" y="325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2494450" y="1002350"/>
              <a:ext cx="23400" cy="31425"/>
            </a:xfrm>
            <a:custGeom>
              <a:avLst/>
              <a:gdLst/>
              <a:ahLst/>
              <a:cxnLst/>
              <a:rect l="l" t="t" r="r" b="b"/>
              <a:pathLst>
                <a:path w="936" h="1257" extrusionOk="0">
                  <a:moveTo>
                    <a:pt x="812" y="0"/>
                  </a:moveTo>
                  <a:cubicBezTo>
                    <a:pt x="773" y="39"/>
                    <a:pt x="731" y="39"/>
                    <a:pt x="650" y="39"/>
                  </a:cubicBezTo>
                  <a:cubicBezTo>
                    <a:pt x="692" y="364"/>
                    <a:pt x="692" y="526"/>
                    <a:pt x="731" y="893"/>
                  </a:cubicBezTo>
                  <a:cubicBezTo>
                    <a:pt x="488" y="568"/>
                    <a:pt x="406" y="406"/>
                    <a:pt x="163" y="81"/>
                  </a:cubicBezTo>
                  <a:lnTo>
                    <a:pt x="1" y="81"/>
                  </a:lnTo>
                  <a:cubicBezTo>
                    <a:pt x="43" y="568"/>
                    <a:pt x="82" y="812"/>
                    <a:pt x="124" y="1256"/>
                  </a:cubicBezTo>
                  <a:lnTo>
                    <a:pt x="286" y="1256"/>
                  </a:lnTo>
                  <a:cubicBezTo>
                    <a:pt x="244" y="932"/>
                    <a:pt x="244" y="731"/>
                    <a:pt x="205" y="406"/>
                  </a:cubicBezTo>
                  <a:lnTo>
                    <a:pt x="205" y="406"/>
                  </a:lnTo>
                  <a:cubicBezTo>
                    <a:pt x="449" y="731"/>
                    <a:pt x="569" y="893"/>
                    <a:pt x="773" y="1217"/>
                  </a:cubicBezTo>
                  <a:lnTo>
                    <a:pt x="936" y="1217"/>
                  </a:lnTo>
                  <a:cubicBezTo>
                    <a:pt x="893" y="731"/>
                    <a:pt x="854" y="487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2518800" y="1001275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731" y="1"/>
                  </a:moveTo>
                  <a:cubicBezTo>
                    <a:pt x="449" y="1"/>
                    <a:pt x="286" y="43"/>
                    <a:pt x="1" y="43"/>
                  </a:cubicBezTo>
                  <a:lnTo>
                    <a:pt x="1" y="205"/>
                  </a:lnTo>
                  <a:cubicBezTo>
                    <a:pt x="124" y="205"/>
                    <a:pt x="163" y="205"/>
                    <a:pt x="286" y="163"/>
                  </a:cubicBezTo>
                  <a:cubicBezTo>
                    <a:pt x="325" y="611"/>
                    <a:pt x="325" y="812"/>
                    <a:pt x="367" y="1218"/>
                  </a:cubicBezTo>
                  <a:cubicBezTo>
                    <a:pt x="449" y="1218"/>
                    <a:pt x="449" y="1218"/>
                    <a:pt x="530" y="1179"/>
                  </a:cubicBezTo>
                  <a:cubicBezTo>
                    <a:pt x="488" y="774"/>
                    <a:pt x="488" y="569"/>
                    <a:pt x="449" y="163"/>
                  </a:cubicBezTo>
                  <a:lnTo>
                    <a:pt x="731" y="16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539100" y="1000300"/>
              <a:ext cx="24375" cy="30475"/>
            </a:xfrm>
            <a:custGeom>
              <a:avLst/>
              <a:gdLst/>
              <a:ahLst/>
              <a:cxnLst/>
              <a:rect l="l" t="t" r="r" b="b"/>
              <a:pathLst>
                <a:path w="975" h="1219" extrusionOk="0">
                  <a:moveTo>
                    <a:pt x="448" y="326"/>
                  </a:moveTo>
                  <a:cubicBezTo>
                    <a:pt x="487" y="446"/>
                    <a:pt x="529" y="488"/>
                    <a:pt x="568" y="608"/>
                  </a:cubicBezTo>
                  <a:lnTo>
                    <a:pt x="367" y="608"/>
                  </a:lnTo>
                  <a:cubicBezTo>
                    <a:pt x="406" y="527"/>
                    <a:pt x="406" y="446"/>
                    <a:pt x="448" y="326"/>
                  </a:cubicBezTo>
                  <a:close/>
                  <a:moveTo>
                    <a:pt x="406" y="1"/>
                  </a:moveTo>
                  <a:lnTo>
                    <a:pt x="0" y="1218"/>
                  </a:lnTo>
                  <a:lnTo>
                    <a:pt x="163" y="1218"/>
                  </a:lnTo>
                  <a:cubicBezTo>
                    <a:pt x="244" y="1056"/>
                    <a:pt x="244" y="933"/>
                    <a:pt x="325" y="770"/>
                  </a:cubicBezTo>
                  <a:lnTo>
                    <a:pt x="611" y="770"/>
                  </a:lnTo>
                  <a:lnTo>
                    <a:pt x="812" y="1176"/>
                  </a:lnTo>
                  <a:lnTo>
                    <a:pt x="974" y="1176"/>
                  </a:lnTo>
                  <a:cubicBezTo>
                    <a:pt x="773" y="689"/>
                    <a:pt x="692" y="488"/>
                    <a:pt x="487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2566525" y="999250"/>
              <a:ext cx="5050" cy="30475"/>
            </a:xfrm>
            <a:custGeom>
              <a:avLst/>
              <a:gdLst/>
              <a:ahLst/>
              <a:cxnLst/>
              <a:rect l="l" t="t" r="r" b="b"/>
              <a:pathLst>
                <a:path w="202" h="1219" extrusionOk="0">
                  <a:moveTo>
                    <a:pt x="1" y="1"/>
                  </a:moveTo>
                  <a:cubicBezTo>
                    <a:pt x="1" y="488"/>
                    <a:pt x="1" y="731"/>
                    <a:pt x="39" y="1218"/>
                  </a:cubicBezTo>
                  <a:lnTo>
                    <a:pt x="202" y="1218"/>
                  </a:lnTo>
                  <a:cubicBezTo>
                    <a:pt x="163" y="731"/>
                    <a:pt x="163" y="488"/>
                    <a:pt x="16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2576675" y="999250"/>
              <a:ext cx="20300" cy="29500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0" y="1"/>
                  </a:moveTo>
                  <a:cubicBezTo>
                    <a:pt x="0" y="488"/>
                    <a:pt x="0" y="731"/>
                    <a:pt x="39" y="1179"/>
                  </a:cubicBezTo>
                  <a:lnTo>
                    <a:pt x="163" y="1179"/>
                  </a:lnTo>
                  <a:lnTo>
                    <a:pt x="163" y="325"/>
                  </a:lnTo>
                  <a:cubicBezTo>
                    <a:pt x="364" y="692"/>
                    <a:pt x="487" y="855"/>
                    <a:pt x="689" y="1179"/>
                  </a:cubicBezTo>
                  <a:lnTo>
                    <a:pt x="812" y="1179"/>
                  </a:lnTo>
                  <a:lnTo>
                    <a:pt x="812" y="1"/>
                  </a:lnTo>
                  <a:lnTo>
                    <a:pt x="650" y="1"/>
                  </a:lnTo>
                  <a:lnTo>
                    <a:pt x="650" y="855"/>
                  </a:lnTo>
                  <a:cubicBezTo>
                    <a:pt x="445" y="488"/>
                    <a:pt x="364" y="325"/>
                    <a:pt x="120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2616200" y="999250"/>
              <a:ext cx="16250" cy="29500"/>
            </a:xfrm>
            <a:custGeom>
              <a:avLst/>
              <a:gdLst/>
              <a:ahLst/>
              <a:cxnLst/>
              <a:rect l="l" t="t" r="r" b="b"/>
              <a:pathLst>
                <a:path w="650" h="1180" extrusionOk="0">
                  <a:moveTo>
                    <a:pt x="244" y="163"/>
                  </a:moveTo>
                  <a:cubicBezTo>
                    <a:pt x="286" y="163"/>
                    <a:pt x="286" y="163"/>
                    <a:pt x="325" y="205"/>
                  </a:cubicBezTo>
                  <a:lnTo>
                    <a:pt x="367" y="244"/>
                  </a:lnTo>
                  <a:cubicBezTo>
                    <a:pt x="367" y="286"/>
                    <a:pt x="325" y="325"/>
                    <a:pt x="325" y="325"/>
                  </a:cubicBezTo>
                  <a:cubicBezTo>
                    <a:pt x="286" y="325"/>
                    <a:pt x="286" y="368"/>
                    <a:pt x="244" y="368"/>
                  </a:cubicBezTo>
                  <a:cubicBezTo>
                    <a:pt x="205" y="368"/>
                    <a:pt x="205" y="368"/>
                    <a:pt x="163" y="325"/>
                  </a:cubicBezTo>
                  <a:lnTo>
                    <a:pt x="163" y="163"/>
                  </a:lnTo>
                  <a:close/>
                  <a:moveTo>
                    <a:pt x="244" y="488"/>
                  </a:moveTo>
                  <a:cubicBezTo>
                    <a:pt x="325" y="488"/>
                    <a:pt x="367" y="530"/>
                    <a:pt x="448" y="569"/>
                  </a:cubicBezTo>
                  <a:cubicBezTo>
                    <a:pt x="487" y="650"/>
                    <a:pt x="487" y="692"/>
                    <a:pt x="487" y="773"/>
                  </a:cubicBezTo>
                  <a:cubicBezTo>
                    <a:pt x="487" y="855"/>
                    <a:pt x="487" y="893"/>
                    <a:pt x="406" y="975"/>
                  </a:cubicBezTo>
                  <a:cubicBezTo>
                    <a:pt x="367" y="1017"/>
                    <a:pt x="325" y="1056"/>
                    <a:pt x="286" y="1056"/>
                  </a:cubicBezTo>
                  <a:lnTo>
                    <a:pt x="124" y="1056"/>
                  </a:lnTo>
                  <a:cubicBezTo>
                    <a:pt x="163" y="812"/>
                    <a:pt x="163" y="731"/>
                    <a:pt x="163" y="488"/>
                  </a:cubicBezTo>
                  <a:close/>
                  <a:moveTo>
                    <a:pt x="0" y="1"/>
                  </a:moveTo>
                  <a:lnTo>
                    <a:pt x="0" y="1179"/>
                  </a:lnTo>
                  <a:lnTo>
                    <a:pt x="286" y="1179"/>
                  </a:lnTo>
                  <a:cubicBezTo>
                    <a:pt x="367" y="1179"/>
                    <a:pt x="448" y="1137"/>
                    <a:pt x="530" y="1098"/>
                  </a:cubicBezTo>
                  <a:cubicBezTo>
                    <a:pt x="611" y="1017"/>
                    <a:pt x="650" y="893"/>
                    <a:pt x="650" y="773"/>
                  </a:cubicBezTo>
                  <a:cubicBezTo>
                    <a:pt x="650" y="650"/>
                    <a:pt x="650" y="569"/>
                    <a:pt x="569" y="488"/>
                  </a:cubicBezTo>
                  <a:cubicBezTo>
                    <a:pt x="487" y="449"/>
                    <a:pt x="448" y="406"/>
                    <a:pt x="406" y="406"/>
                  </a:cubicBezTo>
                  <a:cubicBezTo>
                    <a:pt x="448" y="368"/>
                    <a:pt x="487" y="325"/>
                    <a:pt x="487" y="244"/>
                  </a:cubicBezTo>
                  <a:cubicBezTo>
                    <a:pt x="530" y="205"/>
                    <a:pt x="487" y="124"/>
                    <a:pt x="448" y="82"/>
                  </a:cubicBezTo>
                  <a:cubicBezTo>
                    <a:pt x="367" y="43"/>
                    <a:pt x="325" y="1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2637550" y="1000300"/>
              <a:ext cx="5050" cy="29425"/>
            </a:xfrm>
            <a:custGeom>
              <a:avLst/>
              <a:gdLst/>
              <a:ahLst/>
              <a:cxnLst/>
              <a:rect l="l" t="t" r="r" b="b"/>
              <a:pathLst>
                <a:path w="202" h="1177" extrusionOk="0">
                  <a:moveTo>
                    <a:pt x="39" y="1"/>
                  </a:moveTo>
                  <a:cubicBezTo>
                    <a:pt x="0" y="446"/>
                    <a:pt x="0" y="689"/>
                    <a:pt x="0" y="1176"/>
                  </a:cubicBezTo>
                  <a:lnTo>
                    <a:pt x="163" y="1176"/>
                  </a:lnTo>
                  <a:cubicBezTo>
                    <a:pt x="163" y="689"/>
                    <a:pt x="163" y="446"/>
                    <a:pt x="20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2646625" y="1000300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82" y="1"/>
                  </a:moveTo>
                  <a:cubicBezTo>
                    <a:pt x="43" y="488"/>
                    <a:pt x="43" y="731"/>
                    <a:pt x="1" y="1176"/>
                  </a:cubicBezTo>
                  <a:cubicBezTo>
                    <a:pt x="82" y="1176"/>
                    <a:pt x="124" y="1176"/>
                    <a:pt x="163" y="1218"/>
                  </a:cubicBezTo>
                  <a:cubicBezTo>
                    <a:pt x="205" y="975"/>
                    <a:pt x="205" y="851"/>
                    <a:pt x="205" y="650"/>
                  </a:cubicBezTo>
                  <a:lnTo>
                    <a:pt x="205" y="608"/>
                  </a:lnTo>
                  <a:cubicBezTo>
                    <a:pt x="368" y="851"/>
                    <a:pt x="407" y="975"/>
                    <a:pt x="569" y="1218"/>
                  </a:cubicBezTo>
                  <a:lnTo>
                    <a:pt x="731" y="1218"/>
                  </a:lnTo>
                  <a:cubicBezTo>
                    <a:pt x="569" y="933"/>
                    <a:pt x="488" y="813"/>
                    <a:pt x="325" y="488"/>
                  </a:cubicBezTo>
                  <a:cubicBezTo>
                    <a:pt x="488" y="326"/>
                    <a:pt x="569" y="244"/>
                    <a:pt x="731" y="40"/>
                  </a:cubicBezTo>
                  <a:lnTo>
                    <a:pt x="530" y="40"/>
                  </a:lnTo>
                  <a:lnTo>
                    <a:pt x="205" y="364"/>
                  </a:lnTo>
                  <a:cubicBezTo>
                    <a:pt x="205" y="244"/>
                    <a:pt x="244" y="163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2670000" y="1001275"/>
              <a:ext cx="18300" cy="31525"/>
            </a:xfrm>
            <a:custGeom>
              <a:avLst/>
              <a:gdLst/>
              <a:ahLst/>
              <a:cxnLst/>
              <a:rect l="l" t="t" r="r" b="b"/>
              <a:pathLst>
                <a:path w="732" h="1261" extrusionOk="0">
                  <a:moveTo>
                    <a:pt x="82" y="1"/>
                  </a:moveTo>
                  <a:cubicBezTo>
                    <a:pt x="40" y="488"/>
                    <a:pt x="1" y="731"/>
                    <a:pt x="1" y="1218"/>
                  </a:cubicBezTo>
                  <a:cubicBezTo>
                    <a:pt x="244" y="1218"/>
                    <a:pt x="364" y="1218"/>
                    <a:pt x="608" y="1260"/>
                  </a:cubicBezTo>
                  <a:cubicBezTo>
                    <a:pt x="650" y="1179"/>
                    <a:pt x="650" y="1179"/>
                    <a:pt x="650" y="1098"/>
                  </a:cubicBezTo>
                  <a:cubicBezTo>
                    <a:pt x="446" y="1098"/>
                    <a:pt x="364" y="1098"/>
                    <a:pt x="163" y="1056"/>
                  </a:cubicBezTo>
                  <a:lnTo>
                    <a:pt x="163" y="692"/>
                  </a:lnTo>
                  <a:cubicBezTo>
                    <a:pt x="364" y="731"/>
                    <a:pt x="488" y="731"/>
                    <a:pt x="689" y="731"/>
                  </a:cubicBezTo>
                  <a:lnTo>
                    <a:pt x="689" y="569"/>
                  </a:lnTo>
                  <a:cubicBezTo>
                    <a:pt x="488" y="569"/>
                    <a:pt x="407" y="569"/>
                    <a:pt x="202" y="530"/>
                  </a:cubicBezTo>
                  <a:lnTo>
                    <a:pt x="202" y="205"/>
                  </a:lnTo>
                  <a:cubicBezTo>
                    <a:pt x="407" y="205"/>
                    <a:pt x="527" y="205"/>
                    <a:pt x="731" y="244"/>
                  </a:cubicBezTo>
                  <a:lnTo>
                    <a:pt x="731" y="82"/>
                  </a:lnTo>
                  <a:cubicBezTo>
                    <a:pt x="488" y="43"/>
                    <a:pt x="325" y="43"/>
                    <a:pt x="8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2704500" y="1006400"/>
              <a:ext cx="28425" cy="30450"/>
            </a:xfrm>
            <a:custGeom>
              <a:avLst/>
              <a:gdLst/>
              <a:ahLst/>
              <a:cxnLst/>
              <a:rect l="l" t="t" r="r" b="b"/>
              <a:pathLst>
                <a:path w="1137" h="1218" extrusionOk="0">
                  <a:moveTo>
                    <a:pt x="731" y="0"/>
                  </a:moveTo>
                  <a:cubicBezTo>
                    <a:pt x="527" y="0"/>
                    <a:pt x="406" y="39"/>
                    <a:pt x="244" y="120"/>
                  </a:cubicBezTo>
                  <a:cubicBezTo>
                    <a:pt x="121" y="244"/>
                    <a:pt x="40" y="364"/>
                    <a:pt x="40" y="526"/>
                  </a:cubicBezTo>
                  <a:cubicBezTo>
                    <a:pt x="1" y="689"/>
                    <a:pt x="40" y="851"/>
                    <a:pt x="163" y="974"/>
                  </a:cubicBezTo>
                  <a:cubicBezTo>
                    <a:pt x="244" y="1094"/>
                    <a:pt x="406" y="1176"/>
                    <a:pt x="569" y="1218"/>
                  </a:cubicBezTo>
                  <a:cubicBezTo>
                    <a:pt x="731" y="1218"/>
                    <a:pt x="893" y="1176"/>
                    <a:pt x="1056" y="1094"/>
                  </a:cubicBezTo>
                  <a:cubicBezTo>
                    <a:pt x="1014" y="1013"/>
                    <a:pt x="975" y="1013"/>
                    <a:pt x="932" y="974"/>
                  </a:cubicBezTo>
                  <a:cubicBezTo>
                    <a:pt x="812" y="1055"/>
                    <a:pt x="689" y="1055"/>
                    <a:pt x="569" y="1055"/>
                  </a:cubicBezTo>
                  <a:cubicBezTo>
                    <a:pt x="445" y="1055"/>
                    <a:pt x="364" y="974"/>
                    <a:pt x="283" y="893"/>
                  </a:cubicBezTo>
                  <a:cubicBezTo>
                    <a:pt x="202" y="770"/>
                    <a:pt x="163" y="689"/>
                    <a:pt x="163" y="569"/>
                  </a:cubicBezTo>
                  <a:cubicBezTo>
                    <a:pt x="202" y="445"/>
                    <a:pt x="244" y="325"/>
                    <a:pt x="364" y="244"/>
                  </a:cubicBezTo>
                  <a:cubicBezTo>
                    <a:pt x="424" y="185"/>
                    <a:pt x="505" y="146"/>
                    <a:pt x="592" y="146"/>
                  </a:cubicBezTo>
                  <a:cubicBezTo>
                    <a:pt x="624" y="146"/>
                    <a:pt x="657" y="151"/>
                    <a:pt x="689" y="163"/>
                  </a:cubicBezTo>
                  <a:cubicBezTo>
                    <a:pt x="812" y="163"/>
                    <a:pt x="932" y="244"/>
                    <a:pt x="1014" y="325"/>
                  </a:cubicBezTo>
                  <a:cubicBezTo>
                    <a:pt x="1056" y="325"/>
                    <a:pt x="1095" y="283"/>
                    <a:pt x="1137" y="244"/>
                  </a:cubicBezTo>
                  <a:cubicBezTo>
                    <a:pt x="1014" y="120"/>
                    <a:pt x="893" y="39"/>
                    <a:pt x="731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2734950" y="1009400"/>
              <a:ext cx="14225" cy="31525"/>
            </a:xfrm>
            <a:custGeom>
              <a:avLst/>
              <a:gdLst/>
              <a:ahLst/>
              <a:cxnLst/>
              <a:rect l="l" t="t" r="r" b="b"/>
              <a:pathLst>
                <a:path w="569" h="1261" extrusionOk="0">
                  <a:moveTo>
                    <a:pt x="162" y="0"/>
                  </a:moveTo>
                  <a:cubicBezTo>
                    <a:pt x="81" y="449"/>
                    <a:pt x="39" y="692"/>
                    <a:pt x="0" y="1179"/>
                  </a:cubicBezTo>
                  <a:cubicBezTo>
                    <a:pt x="201" y="1179"/>
                    <a:pt x="325" y="1218"/>
                    <a:pt x="568" y="1260"/>
                  </a:cubicBezTo>
                  <a:lnTo>
                    <a:pt x="568" y="1098"/>
                  </a:lnTo>
                  <a:cubicBezTo>
                    <a:pt x="406" y="1056"/>
                    <a:pt x="325" y="1056"/>
                    <a:pt x="162" y="1017"/>
                  </a:cubicBezTo>
                  <a:cubicBezTo>
                    <a:pt x="201" y="611"/>
                    <a:pt x="244" y="406"/>
                    <a:pt x="32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2754175" y="1011425"/>
              <a:ext cx="24375" cy="31900"/>
            </a:xfrm>
            <a:custGeom>
              <a:avLst/>
              <a:gdLst/>
              <a:ahLst/>
              <a:cxnLst/>
              <a:rect l="l" t="t" r="r" b="b"/>
              <a:pathLst>
                <a:path w="975" h="1276" extrusionOk="0">
                  <a:moveTo>
                    <a:pt x="124" y="1"/>
                  </a:moveTo>
                  <a:cubicBezTo>
                    <a:pt x="82" y="325"/>
                    <a:pt x="43" y="488"/>
                    <a:pt x="0" y="812"/>
                  </a:cubicBezTo>
                  <a:cubicBezTo>
                    <a:pt x="0" y="893"/>
                    <a:pt x="0" y="1017"/>
                    <a:pt x="82" y="1098"/>
                  </a:cubicBezTo>
                  <a:cubicBezTo>
                    <a:pt x="124" y="1179"/>
                    <a:pt x="244" y="1260"/>
                    <a:pt x="325" y="1260"/>
                  </a:cubicBezTo>
                  <a:cubicBezTo>
                    <a:pt x="358" y="1271"/>
                    <a:pt x="391" y="1276"/>
                    <a:pt x="422" y="1276"/>
                  </a:cubicBezTo>
                  <a:cubicBezTo>
                    <a:pt x="510" y="1276"/>
                    <a:pt x="590" y="1239"/>
                    <a:pt x="650" y="1179"/>
                  </a:cubicBezTo>
                  <a:cubicBezTo>
                    <a:pt x="731" y="1137"/>
                    <a:pt x="773" y="1056"/>
                    <a:pt x="812" y="975"/>
                  </a:cubicBezTo>
                  <a:cubicBezTo>
                    <a:pt x="854" y="650"/>
                    <a:pt x="893" y="488"/>
                    <a:pt x="974" y="163"/>
                  </a:cubicBezTo>
                  <a:cubicBezTo>
                    <a:pt x="893" y="163"/>
                    <a:pt x="854" y="124"/>
                    <a:pt x="812" y="124"/>
                  </a:cubicBezTo>
                  <a:cubicBezTo>
                    <a:pt x="731" y="449"/>
                    <a:pt x="731" y="611"/>
                    <a:pt x="650" y="893"/>
                  </a:cubicBezTo>
                  <a:cubicBezTo>
                    <a:pt x="650" y="975"/>
                    <a:pt x="611" y="1017"/>
                    <a:pt x="569" y="1056"/>
                  </a:cubicBezTo>
                  <a:cubicBezTo>
                    <a:pt x="511" y="1086"/>
                    <a:pt x="475" y="1114"/>
                    <a:pt x="429" y="1114"/>
                  </a:cubicBezTo>
                  <a:cubicBezTo>
                    <a:pt x="411" y="1114"/>
                    <a:pt x="391" y="1109"/>
                    <a:pt x="367" y="1098"/>
                  </a:cubicBezTo>
                  <a:cubicBezTo>
                    <a:pt x="286" y="1098"/>
                    <a:pt x="244" y="1056"/>
                    <a:pt x="205" y="1017"/>
                  </a:cubicBezTo>
                  <a:cubicBezTo>
                    <a:pt x="163" y="936"/>
                    <a:pt x="163" y="893"/>
                    <a:pt x="163" y="812"/>
                  </a:cubicBezTo>
                  <a:cubicBezTo>
                    <a:pt x="205" y="530"/>
                    <a:pt x="244" y="368"/>
                    <a:pt x="286" y="43"/>
                  </a:cubicBezTo>
                  <a:cubicBezTo>
                    <a:pt x="244" y="43"/>
                    <a:pt x="205" y="43"/>
                    <a:pt x="12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2778525" y="1016550"/>
              <a:ext cx="19350" cy="30450"/>
            </a:xfrm>
            <a:custGeom>
              <a:avLst/>
              <a:gdLst/>
              <a:ahLst/>
              <a:cxnLst/>
              <a:rect l="l" t="t" r="r" b="b"/>
              <a:pathLst>
                <a:path w="774" h="1218" extrusionOk="0">
                  <a:moveTo>
                    <a:pt x="325" y="163"/>
                  </a:moveTo>
                  <a:cubicBezTo>
                    <a:pt x="367" y="201"/>
                    <a:pt x="406" y="201"/>
                    <a:pt x="448" y="201"/>
                  </a:cubicBezTo>
                  <a:cubicBezTo>
                    <a:pt x="448" y="201"/>
                    <a:pt x="487" y="201"/>
                    <a:pt x="487" y="244"/>
                  </a:cubicBezTo>
                  <a:cubicBezTo>
                    <a:pt x="530" y="244"/>
                    <a:pt x="530" y="283"/>
                    <a:pt x="530" y="325"/>
                  </a:cubicBezTo>
                  <a:cubicBezTo>
                    <a:pt x="487" y="325"/>
                    <a:pt x="487" y="364"/>
                    <a:pt x="487" y="364"/>
                  </a:cubicBezTo>
                  <a:lnTo>
                    <a:pt x="325" y="364"/>
                  </a:lnTo>
                  <a:lnTo>
                    <a:pt x="325" y="163"/>
                  </a:lnTo>
                  <a:close/>
                  <a:moveTo>
                    <a:pt x="367" y="526"/>
                  </a:moveTo>
                  <a:cubicBezTo>
                    <a:pt x="448" y="526"/>
                    <a:pt x="487" y="568"/>
                    <a:pt x="530" y="649"/>
                  </a:cubicBezTo>
                  <a:cubicBezTo>
                    <a:pt x="569" y="688"/>
                    <a:pt x="569" y="770"/>
                    <a:pt x="569" y="851"/>
                  </a:cubicBezTo>
                  <a:cubicBezTo>
                    <a:pt x="569" y="932"/>
                    <a:pt x="530" y="974"/>
                    <a:pt x="448" y="1013"/>
                  </a:cubicBezTo>
                  <a:cubicBezTo>
                    <a:pt x="406" y="1055"/>
                    <a:pt x="367" y="1055"/>
                    <a:pt x="325" y="1055"/>
                  </a:cubicBezTo>
                  <a:lnTo>
                    <a:pt x="163" y="1055"/>
                  </a:lnTo>
                  <a:cubicBezTo>
                    <a:pt x="205" y="812"/>
                    <a:pt x="244" y="731"/>
                    <a:pt x="286" y="526"/>
                  </a:cubicBezTo>
                  <a:close/>
                  <a:moveTo>
                    <a:pt x="205" y="0"/>
                  </a:moveTo>
                  <a:cubicBezTo>
                    <a:pt x="124" y="445"/>
                    <a:pt x="82" y="688"/>
                    <a:pt x="0" y="1175"/>
                  </a:cubicBezTo>
                  <a:cubicBezTo>
                    <a:pt x="124" y="1175"/>
                    <a:pt x="163" y="1218"/>
                    <a:pt x="286" y="1218"/>
                  </a:cubicBezTo>
                  <a:cubicBezTo>
                    <a:pt x="367" y="1218"/>
                    <a:pt x="448" y="1218"/>
                    <a:pt x="530" y="1136"/>
                  </a:cubicBezTo>
                  <a:cubicBezTo>
                    <a:pt x="650" y="1094"/>
                    <a:pt x="692" y="974"/>
                    <a:pt x="731" y="893"/>
                  </a:cubicBezTo>
                  <a:cubicBezTo>
                    <a:pt x="773" y="770"/>
                    <a:pt x="731" y="649"/>
                    <a:pt x="692" y="607"/>
                  </a:cubicBezTo>
                  <a:cubicBezTo>
                    <a:pt x="650" y="526"/>
                    <a:pt x="569" y="445"/>
                    <a:pt x="530" y="445"/>
                  </a:cubicBezTo>
                  <a:cubicBezTo>
                    <a:pt x="611" y="445"/>
                    <a:pt x="650" y="406"/>
                    <a:pt x="650" y="325"/>
                  </a:cubicBezTo>
                  <a:cubicBezTo>
                    <a:pt x="692" y="283"/>
                    <a:pt x="650" y="201"/>
                    <a:pt x="611" y="163"/>
                  </a:cubicBezTo>
                  <a:cubicBezTo>
                    <a:pt x="569" y="81"/>
                    <a:pt x="530" y="39"/>
                    <a:pt x="448" y="39"/>
                  </a:cubicBezTo>
                  <a:cubicBezTo>
                    <a:pt x="367" y="39"/>
                    <a:pt x="325" y="0"/>
                    <a:pt x="20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2365650" y="1341200"/>
              <a:ext cx="50750" cy="69975"/>
            </a:xfrm>
            <a:custGeom>
              <a:avLst/>
              <a:gdLst/>
              <a:ahLst/>
              <a:cxnLst/>
              <a:rect l="l" t="t" r="r" b="b"/>
              <a:pathLst>
                <a:path w="2030" h="2799" extrusionOk="0">
                  <a:moveTo>
                    <a:pt x="2029" y="0"/>
                  </a:moveTo>
                  <a:cubicBezTo>
                    <a:pt x="1744" y="39"/>
                    <a:pt x="1581" y="81"/>
                    <a:pt x="1299" y="120"/>
                  </a:cubicBezTo>
                  <a:cubicBezTo>
                    <a:pt x="1299" y="568"/>
                    <a:pt x="1257" y="770"/>
                    <a:pt x="1257" y="1218"/>
                  </a:cubicBezTo>
                  <a:cubicBezTo>
                    <a:pt x="1380" y="1500"/>
                    <a:pt x="1461" y="1624"/>
                    <a:pt x="1624" y="1906"/>
                  </a:cubicBezTo>
                  <a:cubicBezTo>
                    <a:pt x="1744" y="1299"/>
                    <a:pt x="1867" y="650"/>
                    <a:pt x="2029" y="0"/>
                  </a:cubicBezTo>
                  <a:close/>
                  <a:moveTo>
                    <a:pt x="607" y="244"/>
                  </a:moveTo>
                  <a:cubicBezTo>
                    <a:pt x="364" y="283"/>
                    <a:pt x="244" y="325"/>
                    <a:pt x="0" y="364"/>
                  </a:cubicBezTo>
                  <a:cubicBezTo>
                    <a:pt x="325" y="893"/>
                    <a:pt x="689" y="1419"/>
                    <a:pt x="1013" y="1987"/>
                  </a:cubicBezTo>
                  <a:cubicBezTo>
                    <a:pt x="1055" y="2312"/>
                    <a:pt x="1094" y="2474"/>
                    <a:pt x="1137" y="2799"/>
                  </a:cubicBezTo>
                  <a:cubicBezTo>
                    <a:pt x="1380" y="2760"/>
                    <a:pt x="1500" y="2760"/>
                    <a:pt x="1744" y="2718"/>
                  </a:cubicBezTo>
                  <a:cubicBezTo>
                    <a:pt x="1705" y="2516"/>
                    <a:pt x="1705" y="2435"/>
                    <a:pt x="1663" y="2231"/>
                  </a:cubicBezTo>
                  <a:cubicBezTo>
                    <a:pt x="1299" y="1542"/>
                    <a:pt x="974" y="893"/>
                    <a:pt x="607" y="244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2422450" y="1336075"/>
              <a:ext cx="53775" cy="68050"/>
            </a:xfrm>
            <a:custGeom>
              <a:avLst/>
              <a:gdLst/>
              <a:ahLst/>
              <a:cxnLst/>
              <a:rect l="l" t="t" r="r" b="b"/>
              <a:pathLst>
                <a:path w="2151" h="2722" extrusionOk="0">
                  <a:moveTo>
                    <a:pt x="894" y="1"/>
                  </a:moveTo>
                  <a:cubicBezTo>
                    <a:pt x="689" y="43"/>
                    <a:pt x="527" y="82"/>
                    <a:pt x="407" y="163"/>
                  </a:cubicBezTo>
                  <a:cubicBezTo>
                    <a:pt x="283" y="205"/>
                    <a:pt x="202" y="286"/>
                    <a:pt x="163" y="407"/>
                  </a:cubicBezTo>
                  <a:cubicBezTo>
                    <a:pt x="82" y="488"/>
                    <a:pt x="40" y="569"/>
                    <a:pt x="40" y="692"/>
                  </a:cubicBezTo>
                  <a:cubicBezTo>
                    <a:pt x="1" y="812"/>
                    <a:pt x="1" y="936"/>
                    <a:pt x="40" y="1056"/>
                  </a:cubicBezTo>
                  <a:cubicBezTo>
                    <a:pt x="82" y="1423"/>
                    <a:pt x="121" y="1585"/>
                    <a:pt x="163" y="1949"/>
                  </a:cubicBezTo>
                  <a:cubicBezTo>
                    <a:pt x="163" y="2072"/>
                    <a:pt x="202" y="2192"/>
                    <a:pt x="244" y="2273"/>
                  </a:cubicBezTo>
                  <a:cubicBezTo>
                    <a:pt x="283" y="2397"/>
                    <a:pt x="365" y="2478"/>
                    <a:pt x="446" y="2559"/>
                  </a:cubicBezTo>
                  <a:cubicBezTo>
                    <a:pt x="527" y="2598"/>
                    <a:pt x="650" y="2679"/>
                    <a:pt x="770" y="2679"/>
                  </a:cubicBezTo>
                  <a:cubicBezTo>
                    <a:pt x="894" y="2721"/>
                    <a:pt x="1056" y="2721"/>
                    <a:pt x="1218" y="2721"/>
                  </a:cubicBezTo>
                  <a:cubicBezTo>
                    <a:pt x="1176" y="2559"/>
                    <a:pt x="1176" y="2517"/>
                    <a:pt x="1176" y="2355"/>
                  </a:cubicBezTo>
                  <a:cubicBezTo>
                    <a:pt x="1095" y="2355"/>
                    <a:pt x="1056" y="2355"/>
                    <a:pt x="1014" y="2316"/>
                  </a:cubicBezTo>
                  <a:cubicBezTo>
                    <a:pt x="975" y="2316"/>
                    <a:pt x="933" y="2273"/>
                    <a:pt x="894" y="2234"/>
                  </a:cubicBezTo>
                  <a:cubicBezTo>
                    <a:pt x="852" y="2192"/>
                    <a:pt x="852" y="2153"/>
                    <a:pt x="813" y="2111"/>
                  </a:cubicBezTo>
                  <a:lnTo>
                    <a:pt x="813" y="1991"/>
                  </a:lnTo>
                  <a:cubicBezTo>
                    <a:pt x="731" y="1504"/>
                    <a:pt x="689" y="1299"/>
                    <a:pt x="650" y="855"/>
                  </a:cubicBezTo>
                  <a:lnTo>
                    <a:pt x="650" y="692"/>
                  </a:lnTo>
                  <a:cubicBezTo>
                    <a:pt x="650" y="650"/>
                    <a:pt x="650" y="611"/>
                    <a:pt x="689" y="569"/>
                  </a:cubicBezTo>
                  <a:cubicBezTo>
                    <a:pt x="689" y="530"/>
                    <a:pt x="731" y="488"/>
                    <a:pt x="770" y="449"/>
                  </a:cubicBezTo>
                  <a:cubicBezTo>
                    <a:pt x="813" y="407"/>
                    <a:pt x="852" y="407"/>
                    <a:pt x="933" y="368"/>
                  </a:cubicBezTo>
                  <a:cubicBezTo>
                    <a:pt x="894" y="244"/>
                    <a:pt x="894" y="163"/>
                    <a:pt x="894" y="1"/>
                  </a:cubicBezTo>
                  <a:close/>
                  <a:moveTo>
                    <a:pt x="975" y="1"/>
                  </a:moveTo>
                  <a:cubicBezTo>
                    <a:pt x="1014" y="163"/>
                    <a:pt x="1014" y="205"/>
                    <a:pt x="1014" y="368"/>
                  </a:cubicBezTo>
                  <a:cubicBezTo>
                    <a:pt x="1095" y="368"/>
                    <a:pt x="1137" y="368"/>
                    <a:pt x="1176" y="407"/>
                  </a:cubicBezTo>
                  <a:cubicBezTo>
                    <a:pt x="1257" y="407"/>
                    <a:pt x="1300" y="449"/>
                    <a:pt x="1300" y="488"/>
                  </a:cubicBezTo>
                  <a:cubicBezTo>
                    <a:pt x="1338" y="530"/>
                    <a:pt x="1381" y="569"/>
                    <a:pt x="1381" y="611"/>
                  </a:cubicBezTo>
                  <a:cubicBezTo>
                    <a:pt x="1381" y="650"/>
                    <a:pt x="1420" y="692"/>
                    <a:pt x="1420" y="731"/>
                  </a:cubicBezTo>
                  <a:cubicBezTo>
                    <a:pt x="1462" y="1218"/>
                    <a:pt x="1501" y="1423"/>
                    <a:pt x="1543" y="1868"/>
                  </a:cubicBezTo>
                  <a:lnTo>
                    <a:pt x="1543" y="2030"/>
                  </a:lnTo>
                  <a:cubicBezTo>
                    <a:pt x="1543" y="2072"/>
                    <a:pt x="1543" y="2111"/>
                    <a:pt x="1501" y="2153"/>
                  </a:cubicBezTo>
                  <a:cubicBezTo>
                    <a:pt x="1501" y="2192"/>
                    <a:pt x="1462" y="2234"/>
                    <a:pt x="1420" y="2273"/>
                  </a:cubicBezTo>
                  <a:cubicBezTo>
                    <a:pt x="1381" y="2316"/>
                    <a:pt x="1338" y="2316"/>
                    <a:pt x="1257" y="2355"/>
                  </a:cubicBezTo>
                  <a:cubicBezTo>
                    <a:pt x="1300" y="2478"/>
                    <a:pt x="1300" y="2559"/>
                    <a:pt x="1300" y="2721"/>
                  </a:cubicBezTo>
                  <a:cubicBezTo>
                    <a:pt x="1501" y="2679"/>
                    <a:pt x="1624" y="2640"/>
                    <a:pt x="1744" y="2559"/>
                  </a:cubicBezTo>
                  <a:cubicBezTo>
                    <a:pt x="1868" y="2517"/>
                    <a:pt x="1949" y="2436"/>
                    <a:pt x="2030" y="2355"/>
                  </a:cubicBezTo>
                  <a:cubicBezTo>
                    <a:pt x="2069" y="2273"/>
                    <a:pt x="2111" y="2153"/>
                    <a:pt x="2150" y="2030"/>
                  </a:cubicBezTo>
                  <a:lnTo>
                    <a:pt x="2150" y="1705"/>
                  </a:lnTo>
                  <a:cubicBezTo>
                    <a:pt x="2111" y="1342"/>
                    <a:pt x="2111" y="1137"/>
                    <a:pt x="2069" y="773"/>
                  </a:cubicBezTo>
                  <a:cubicBezTo>
                    <a:pt x="2030" y="650"/>
                    <a:pt x="2030" y="569"/>
                    <a:pt x="1988" y="449"/>
                  </a:cubicBezTo>
                  <a:cubicBezTo>
                    <a:pt x="1907" y="325"/>
                    <a:pt x="1868" y="244"/>
                    <a:pt x="1787" y="205"/>
                  </a:cubicBezTo>
                  <a:cubicBezTo>
                    <a:pt x="1705" y="124"/>
                    <a:pt x="1582" y="43"/>
                    <a:pt x="1462" y="43"/>
                  </a:cubicBezTo>
                  <a:cubicBezTo>
                    <a:pt x="1338" y="1"/>
                    <a:pt x="1176" y="1"/>
                    <a:pt x="975" y="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2481300" y="1330000"/>
              <a:ext cx="54825" cy="68025"/>
            </a:xfrm>
            <a:custGeom>
              <a:avLst/>
              <a:gdLst/>
              <a:ahLst/>
              <a:cxnLst/>
              <a:rect l="l" t="t" r="r" b="b"/>
              <a:pathLst>
                <a:path w="2193" h="2721" extrusionOk="0">
                  <a:moveTo>
                    <a:pt x="650" y="81"/>
                  </a:moveTo>
                  <a:cubicBezTo>
                    <a:pt x="406" y="124"/>
                    <a:pt x="283" y="124"/>
                    <a:pt x="1" y="163"/>
                  </a:cubicBezTo>
                  <a:cubicBezTo>
                    <a:pt x="82" y="731"/>
                    <a:pt x="121" y="1299"/>
                    <a:pt x="163" y="1867"/>
                  </a:cubicBezTo>
                  <a:cubicBezTo>
                    <a:pt x="202" y="1948"/>
                    <a:pt x="202" y="2029"/>
                    <a:pt x="202" y="2111"/>
                  </a:cubicBezTo>
                  <a:cubicBezTo>
                    <a:pt x="244" y="2153"/>
                    <a:pt x="244" y="2234"/>
                    <a:pt x="283" y="2315"/>
                  </a:cubicBezTo>
                  <a:cubicBezTo>
                    <a:pt x="325" y="2396"/>
                    <a:pt x="364" y="2435"/>
                    <a:pt x="406" y="2477"/>
                  </a:cubicBezTo>
                  <a:cubicBezTo>
                    <a:pt x="445" y="2559"/>
                    <a:pt x="527" y="2598"/>
                    <a:pt x="608" y="2640"/>
                  </a:cubicBezTo>
                  <a:cubicBezTo>
                    <a:pt x="650" y="2679"/>
                    <a:pt x="731" y="2679"/>
                    <a:pt x="851" y="2721"/>
                  </a:cubicBezTo>
                  <a:lnTo>
                    <a:pt x="1218" y="2721"/>
                  </a:lnTo>
                  <a:cubicBezTo>
                    <a:pt x="1176" y="2598"/>
                    <a:pt x="1176" y="2516"/>
                    <a:pt x="1176" y="2354"/>
                  </a:cubicBezTo>
                  <a:cubicBezTo>
                    <a:pt x="1095" y="2354"/>
                    <a:pt x="1056" y="2354"/>
                    <a:pt x="1014" y="2315"/>
                  </a:cubicBezTo>
                  <a:cubicBezTo>
                    <a:pt x="932" y="2315"/>
                    <a:pt x="932" y="2273"/>
                    <a:pt x="893" y="2234"/>
                  </a:cubicBezTo>
                  <a:cubicBezTo>
                    <a:pt x="851" y="2192"/>
                    <a:pt x="851" y="2111"/>
                    <a:pt x="851" y="2029"/>
                  </a:cubicBezTo>
                  <a:cubicBezTo>
                    <a:pt x="812" y="1990"/>
                    <a:pt x="812" y="1909"/>
                    <a:pt x="812" y="1786"/>
                  </a:cubicBezTo>
                  <a:cubicBezTo>
                    <a:pt x="770" y="1218"/>
                    <a:pt x="689" y="650"/>
                    <a:pt x="650" y="81"/>
                  </a:cubicBezTo>
                  <a:close/>
                  <a:moveTo>
                    <a:pt x="2069" y="0"/>
                  </a:moveTo>
                  <a:cubicBezTo>
                    <a:pt x="1825" y="0"/>
                    <a:pt x="1705" y="0"/>
                    <a:pt x="1419" y="42"/>
                  </a:cubicBezTo>
                  <a:lnTo>
                    <a:pt x="1543" y="1747"/>
                  </a:lnTo>
                  <a:lnTo>
                    <a:pt x="1543" y="1990"/>
                  </a:lnTo>
                  <a:lnTo>
                    <a:pt x="1543" y="2192"/>
                  </a:lnTo>
                  <a:cubicBezTo>
                    <a:pt x="1501" y="2234"/>
                    <a:pt x="1501" y="2273"/>
                    <a:pt x="1462" y="2315"/>
                  </a:cubicBezTo>
                  <a:cubicBezTo>
                    <a:pt x="1419" y="2315"/>
                    <a:pt x="1338" y="2354"/>
                    <a:pt x="1257" y="2354"/>
                  </a:cubicBezTo>
                  <a:cubicBezTo>
                    <a:pt x="1299" y="2516"/>
                    <a:pt x="1299" y="2559"/>
                    <a:pt x="1299" y="2721"/>
                  </a:cubicBezTo>
                  <a:cubicBezTo>
                    <a:pt x="1419" y="2721"/>
                    <a:pt x="1543" y="2679"/>
                    <a:pt x="1624" y="2640"/>
                  </a:cubicBezTo>
                  <a:cubicBezTo>
                    <a:pt x="1744" y="2640"/>
                    <a:pt x="1825" y="2598"/>
                    <a:pt x="1867" y="2516"/>
                  </a:cubicBezTo>
                  <a:cubicBezTo>
                    <a:pt x="1949" y="2477"/>
                    <a:pt x="1988" y="2435"/>
                    <a:pt x="2030" y="2354"/>
                  </a:cubicBezTo>
                  <a:cubicBezTo>
                    <a:pt x="2069" y="2315"/>
                    <a:pt x="2111" y="2234"/>
                    <a:pt x="2111" y="2192"/>
                  </a:cubicBezTo>
                  <a:cubicBezTo>
                    <a:pt x="2150" y="2111"/>
                    <a:pt x="2150" y="2029"/>
                    <a:pt x="2150" y="1948"/>
                  </a:cubicBezTo>
                  <a:cubicBezTo>
                    <a:pt x="2192" y="1867"/>
                    <a:pt x="2192" y="1786"/>
                    <a:pt x="2150" y="1705"/>
                  </a:cubicBezTo>
                  <a:cubicBezTo>
                    <a:pt x="2150" y="1137"/>
                    <a:pt x="2111" y="568"/>
                    <a:pt x="2069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2544200" y="1328550"/>
              <a:ext cx="49700" cy="66400"/>
            </a:xfrm>
            <a:custGeom>
              <a:avLst/>
              <a:gdLst/>
              <a:ahLst/>
              <a:cxnLst/>
              <a:rect l="l" t="t" r="r" b="b"/>
              <a:pathLst>
                <a:path w="1988" h="2656" extrusionOk="0">
                  <a:moveTo>
                    <a:pt x="1012" y="1"/>
                  </a:moveTo>
                  <a:cubicBezTo>
                    <a:pt x="960" y="1"/>
                    <a:pt x="905" y="5"/>
                    <a:pt x="851" y="19"/>
                  </a:cubicBezTo>
                  <a:lnTo>
                    <a:pt x="770" y="19"/>
                  </a:lnTo>
                  <a:lnTo>
                    <a:pt x="770" y="344"/>
                  </a:lnTo>
                  <a:lnTo>
                    <a:pt x="1014" y="344"/>
                  </a:lnTo>
                  <a:cubicBezTo>
                    <a:pt x="1056" y="344"/>
                    <a:pt x="1095" y="344"/>
                    <a:pt x="1137" y="383"/>
                  </a:cubicBezTo>
                  <a:cubicBezTo>
                    <a:pt x="1176" y="383"/>
                    <a:pt x="1218" y="425"/>
                    <a:pt x="1257" y="464"/>
                  </a:cubicBezTo>
                  <a:cubicBezTo>
                    <a:pt x="1257" y="506"/>
                    <a:pt x="1299" y="545"/>
                    <a:pt x="1299" y="587"/>
                  </a:cubicBezTo>
                  <a:lnTo>
                    <a:pt x="1299" y="708"/>
                  </a:lnTo>
                  <a:lnTo>
                    <a:pt x="1299" y="831"/>
                  </a:lnTo>
                  <a:cubicBezTo>
                    <a:pt x="1299" y="870"/>
                    <a:pt x="1257" y="912"/>
                    <a:pt x="1257" y="951"/>
                  </a:cubicBezTo>
                  <a:lnTo>
                    <a:pt x="1137" y="1074"/>
                  </a:lnTo>
                  <a:cubicBezTo>
                    <a:pt x="1095" y="1074"/>
                    <a:pt x="1056" y="1113"/>
                    <a:pt x="975" y="1113"/>
                  </a:cubicBezTo>
                  <a:lnTo>
                    <a:pt x="812" y="1113"/>
                  </a:lnTo>
                  <a:lnTo>
                    <a:pt x="812" y="1399"/>
                  </a:lnTo>
                  <a:lnTo>
                    <a:pt x="932" y="1399"/>
                  </a:lnTo>
                  <a:cubicBezTo>
                    <a:pt x="1137" y="1886"/>
                    <a:pt x="1218" y="2130"/>
                    <a:pt x="1380" y="2617"/>
                  </a:cubicBezTo>
                  <a:lnTo>
                    <a:pt x="1988" y="2617"/>
                  </a:lnTo>
                  <a:cubicBezTo>
                    <a:pt x="1786" y="2087"/>
                    <a:pt x="1705" y="1844"/>
                    <a:pt x="1501" y="1318"/>
                  </a:cubicBezTo>
                  <a:lnTo>
                    <a:pt x="1744" y="1195"/>
                  </a:lnTo>
                  <a:cubicBezTo>
                    <a:pt x="1786" y="1156"/>
                    <a:pt x="1825" y="1074"/>
                    <a:pt x="1867" y="1032"/>
                  </a:cubicBezTo>
                  <a:cubicBezTo>
                    <a:pt x="1906" y="993"/>
                    <a:pt x="1906" y="912"/>
                    <a:pt x="1906" y="870"/>
                  </a:cubicBezTo>
                  <a:cubicBezTo>
                    <a:pt x="1949" y="789"/>
                    <a:pt x="1949" y="708"/>
                    <a:pt x="1949" y="669"/>
                  </a:cubicBezTo>
                  <a:cubicBezTo>
                    <a:pt x="1949" y="545"/>
                    <a:pt x="1906" y="464"/>
                    <a:pt x="1867" y="344"/>
                  </a:cubicBezTo>
                  <a:cubicBezTo>
                    <a:pt x="1825" y="263"/>
                    <a:pt x="1744" y="221"/>
                    <a:pt x="1663" y="139"/>
                  </a:cubicBezTo>
                  <a:cubicBezTo>
                    <a:pt x="1543" y="100"/>
                    <a:pt x="1462" y="58"/>
                    <a:pt x="1299" y="19"/>
                  </a:cubicBezTo>
                  <a:cubicBezTo>
                    <a:pt x="1217" y="19"/>
                    <a:pt x="1118" y="1"/>
                    <a:pt x="1012" y="1"/>
                  </a:cubicBezTo>
                  <a:close/>
                  <a:moveTo>
                    <a:pt x="1" y="19"/>
                  </a:moveTo>
                  <a:cubicBezTo>
                    <a:pt x="40" y="912"/>
                    <a:pt x="82" y="1763"/>
                    <a:pt x="121" y="2656"/>
                  </a:cubicBezTo>
                  <a:cubicBezTo>
                    <a:pt x="364" y="2656"/>
                    <a:pt x="488" y="2617"/>
                    <a:pt x="731" y="2617"/>
                  </a:cubicBezTo>
                  <a:cubicBezTo>
                    <a:pt x="731" y="1763"/>
                    <a:pt x="689" y="870"/>
                    <a:pt x="650" y="1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2615225" y="1327975"/>
              <a:ext cx="34525" cy="66975"/>
            </a:xfrm>
            <a:custGeom>
              <a:avLst/>
              <a:gdLst/>
              <a:ahLst/>
              <a:cxnLst/>
              <a:rect l="l" t="t" r="r" b="b"/>
              <a:pathLst>
                <a:path w="1381" h="2679" extrusionOk="0">
                  <a:moveTo>
                    <a:pt x="39" y="0"/>
                  </a:moveTo>
                  <a:cubicBezTo>
                    <a:pt x="39" y="893"/>
                    <a:pt x="39" y="1747"/>
                    <a:pt x="0" y="2640"/>
                  </a:cubicBezTo>
                  <a:lnTo>
                    <a:pt x="608" y="2640"/>
                  </a:lnTo>
                  <a:cubicBezTo>
                    <a:pt x="650" y="1786"/>
                    <a:pt x="689" y="893"/>
                    <a:pt x="689" y="42"/>
                  </a:cubicBezTo>
                  <a:cubicBezTo>
                    <a:pt x="445" y="0"/>
                    <a:pt x="325" y="0"/>
                    <a:pt x="39" y="0"/>
                  </a:cubicBezTo>
                  <a:close/>
                  <a:moveTo>
                    <a:pt x="731" y="2315"/>
                  </a:moveTo>
                  <a:lnTo>
                    <a:pt x="731" y="2640"/>
                  </a:lnTo>
                  <a:cubicBezTo>
                    <a:pt x="974" y="2640"/>
                    <a:pt x="1095" y="2640"/>
                    <a:pt x="1380" y="2679"/>
                  </a:cubicBezTo>
                  <a:lnTo>
                    <a:pt x="1380" y="2354"/>
                  </a:lnTo>
                  <a:cubicBezTo>
                    <a:pt x="1137" y="2315"/>
                    <a:pt x="974" y="2315"/>
                    <a:pt x="731" y="2315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2655800" y="1329600"/>
              <a:ext cx="52775" cy="68425"/>
            </a:xfrm>
            <a:custGeom>
              <a:avLst/>
              <a:gdLst/>
              <a:ahLst/>
              <a:cxnLst/>
              <a:rect l="l" t="t" r="r" b="b"/>
              <a:pathLst>
                <a:path w="2111" h="2737" extrusionOk="0">
                  <a:moveTo>
                    <a:pt x="915" y="0"/>
                  </a:moveTo>
                  <a:cubicBezTo>
                    <a:pt x="802" y="0"/>
                    <a:pt x="695" y="29"/>
                    <a:pt x="608" y="58"/>
                  </a:cubicBezTo>
                  <a:cubicBezTo>
                    <a:pt x="488" y="97"/>
                    <a:pt x="364" y="140"/>
                    <a:pt x="283" y="221"/>
                  </a:cubicBezTo>
                  <a:cubicBezTo>
                    <a:pt x="202" y="302"/>
                    <a:pt x="163" y="383"/>
                    <a:pt x="121" y="503"/>
                  </a:cubicBezTo>
                  <a:cubicBezTo>
                    <a:pt x="82" y="627"/>
                    <a:pt x="40" y="708"/>
                    <a:pt x="40" y="828"/>
                  </a:cubicBezTo>
                  <a:cubicBezTo>
                    <a:pt x="40" y="1234"/>
                    <a:pt x="40" y="1396"/>
                    <a:pt x="1" y="1763"/>
                  </a:cubicBezTo>
                  <a:cubicBezTo>
                    <a:pt x="1" y="1883"/>
                    <a:pt x="1" y="2006"/>
                    <a:pt x="40" y="2127"/>
                  </a:cubicBezTo>
                  <a:cubicBezTo>
                    <a:pt x="40" y="2208"/>
                    <a:pt x="121" y="2331"/>
                    <a:pt x="163" y="2412"/>
                  </a:cubicBezTo>
                  <a:cubicBezTo>
                    <a:pt x="244" y="2493"/>
                    <a:pt x="325" y="2575"/>
                    <a:pt x="445" y="2614"/>
                  </a:cubicBezTo>
                  <a:cubicBezTo>
                    <a:pt x="569" y="2656"/>
                    <a:pt x="731" y="2695"/>
                    <a:pt x="893" y="2737"/>
                  </a:cubicBezTo>
                  <a:cubicBezTo>
                    <a:pt x="893" y="2575"/>
                    <a:pt x="893" y="2493"/>
                    <a:pt x="932" y="2370"/>
                  </a:cubicBezTo>
                  <a:cubicBezTo>
                    <a:pt x="851" y="2331"/>
                    <a:pt x="812" y="2331"/>
                    <a:pt x="770" y="2289"/>
                  </a:cubicBezTo>
                  <a:cubicBezTo>
                    <a:pt x="731" y="2250"/>
                    <a:pt x="689" y="2250"/>
                    <a:pt x="650" y="2208"/>
                  </a:cubicBezTo>
                  <a:cubicBezTo>
                    <a:pt x="650" y="2169"/>
                    <a:pt x="608" y="2088"/>
                    <a:pt x="608" y="2045"/>
                  </a:cubicBezTo>
                  <a:lnTo>
                    <a:pt x="608" y="1925"/>
                  </a:lnTo>
                  <a:cubicBezTo>
                    <a:pt x="650" y="1438"/>
                    <a:pt x="650" y="1234"/>
                    <a:pt x="689" y="747"/>
                  </a:cubicBezTo>
                  <a:lnTo>
                    <a:pt x="689" y="627"/>
                  </a:lnTo>
                  <a:cubicBezTo>
                    <a:pt x="731" y="584"/>
                    <a:pt x="731" y="545"/>
                    <a:pt x="770" y="503"/>
                  </a:cubicBezTo>
                  <a:cubicBezTo>
                    <a:pt x="812" y="464"/>
                    <a:pt x="812" y="422"/>
                    <a:pt x="893" y="422"/>
                  </a:cubicBezTo>
                  <a:cubicBezTo>
                    <a:pt x="932" y="383"/>
                    <a:pt x="975" y="383"/>
                    <a:pt x="1056" y="383"/>
                  </a:cubicBezTo>
                  <a:lnTo>
                    <a:pt x="1056" y="16"/>
                  </a:lnTo>
                  <a:cubicBezTo>
                    <a:pt x="1009" y="5"/>
                    <a:pt x="962" y="0"/>
                    <a:pt x="915" y="0"/>
                  </a:cubicBezTo>
                  <a:close/>
                  <a:moveTo>
                    <a:pt x="1176" y="16"/>
                  </a:moveTo>
                  <a:cubicBezTo>
                    <a:pt x="1176" y="140"/>
                    <a:pt x="1176" y="221"/>
                    <a:pt x="1137" y="383"/>
                  </a:cubicBezTo>
                  <a:cubicBezTo>
                    <a:pt x="1218" y="383"/>
                    <a:pt x="1257" y="422"/>
                    <a:pt x="1299" y="422"/>
                  </a:cubicBezTo>
                  <a:lnTo>
                    <a:pt x="1419" y="545"/>
                  </a:lnTo>
                  <a:cubicBezTo>
                    <a:pt x="1419" y="584"/>
                    <a:pt x="1462" y="627"/>
                    <a:pt x="1462" y="666"/>
                  </a:cubicBezTo>
                  <a:lnTo>
                    <a:pt x="1462" y="828"/>
                  </a:lnTo>
                  <a:cubicBezTo>
                    <a:pt x="1419" y="1276"/>
                    <a:pt x="1419" y="1519"/>
                    <a:pt x="1380" y="1964"/>
                  </a:cubicBezTo>
                  <a:cubicBezTo>
                    <a:pt x="1380" y="2006"/>
                    <a:pt x="1338" y="2045"/>
                    <a:pt x="1338" y="2088"/>
                  </a:cubicBezTo>
                  <a:cubicBezTo>
                    <a:pt x="1338" y="2169"/>
                    <a:pt x="1299" y="2208"/>
                    <a:pt x="1299" y="2250"/>
                  </a:cubicBezTo>
                  <a:cubicBezTo>
                    <a:pt x="1257" y="2289"/>
                    <a:pt x="1218" y="2289"/>
                    <a:pt x="1176" y="2331"/>
                  </a:cubicBezTo>
                  <a:cubicBezTo>
                    <a:pt x="1137" y="2331"/>
                    <a:pt x="1095" y="2370"/>
                    <a:pt x="1014" y="2370"/>
                  </a:cubicBezTo>
                  <a:cubicBezTo>
                    <a:pt x="1014" y="2493"/>
                    <a:pt x="1014" y="2575"/>
                    <a:pt x="975" y="2737"/>
                  </a:cubicBezTo>
                  <a:cubicBezTo>
                    <a:pt x="1176" y="2737"/>
                    <a:pt x="1299" y="2695"/>
                    <a:pt x="1419" y="2695"/>
                  </a:cubicBezTo>
                  <a:cubicBezTo>
                    <a:pt x="1543" y="2656"/>
                    <a:pt x="1663" y="2575"/>
                    <a:pt x="1744" y="2493"/>
                  </a:cubicBezTo>
                  <a:cubicBezTo>
                    <a:pt x="1825" y="2412"/>
                    <a:pt x="1867" y="2331"/>
                    <a:pt x="1906" y="2250"/>
                  </a:cubicBezTo>
                  <a:cubicBezTo>
                    <a:pt x="1949" y="2127"/>
                    <a:pt x="1988" y="2006"/>
                    <a:pt x="1988" y="1883"/>
                  </a:cubicBezTo>
                  <a:cubicBezTo>
                    <a:pt x="2030" y="1519"/>
                    <a:pt x="2030" y="1357"/>
                    <a:pt x="2069" y="990"/>
                  </a:cubicBezTo>
                  <a:cubicBezTo>
                    <a:pt x="2111" y="870"/>
                    <a:pt x="2069" y="747"/>
                    <a:pt x="2069" y="627"/>
                  </a:cubicBezTo>
                  <a:cubicBezTo>
                    <a:pt x="2030" y="545"/>
                    <a:pt x="1988" y="422"/>
                    <a:pt x="1906" y="341"/>
                  </a:cubicBezTo>
                  <a:cubicBezTo>
                    <a:pt x="1867" y="260"/>
                    <a:pt x="1744" y="179"/>
                    <a:pt x="1624" y="140"/>
                  </a:cubicBezTo>
                  <a:cubicBezTo>
                    <a:pt x="1501" y="58"/>
                    <a:pt x="1380" y="16"/>
                    <a:pt x="1176" y="16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2714650" y="1335100"/>
              <a:ext cx="52775" cy="70000"/>
            </a:xfrm>
            <a:custGeom>
              <a:avLst/>
              <a:gdLst/>
              <a:ahLst/>
              <a:cxnLst/>
              <a:rect l="l" t="t" r="r" b="b"/>
              <a:pathLst>
                <a:path w="2111" h="2800" extrusionOk="0">
                  <a:moveTo>
                    <a:pt x="1257" y="40"/>
                  </a:moveTo>
                  <a:cubicBezTo>
                    <a:pt x="1257" y="163"/>
                    <a:pt x="1257" y="244"/>
                    <a:pt x="1218" y="364"/>
                  </a:cubicBezTo>
                  <a:cubicBezTo>
                    <a:pt x="1299" y="407"/>
                    <a:pt x="1380" y="407"/>
                    <a:pt x="1419" y="446"/>
                  </a:cubicBezTo>
                  <a:cubicBezTo>
                    <a:pt x="1461" y="488"/>
                    <a:pt x="1461" y="527"/>
                    <a:pt x="1500" y="569"/>
                  </a:cubicBezTo>
                  <a:lnTo>
                    <a:pt x="1500" y="731"/>
                  </a:lnTo>
                  <a:lnTo>
                    <a:pt x="1500" y="894"/>
                  </a:lnTo>
                  <a:lnTo>
                    <a:pt x="1500" y="1056"/>
                  </a:lnTo>
                  <a:cubicBezTo>
                    <a:pt x="1744" y="1095"/>
                    <a:pt x="1867" y="1095"/>
                    <a:pt x="2111" y="1137"/>
                  </a:cubicBezTo>
                  <a:lnTo>
                    <a:pt x="2111" y="1014"/>
                  </a:lnTo>
                  <a:lnTo>
                    <a:pt x="2111" y="650"/>
                  </a:lnTo>
                  <a:cubicBezTo>
                    <a:pt x="2111" y="569"/>
                    <a:pt x="2068" y="446"/>
                    <a:pt x="1987" y="364"/>
                  </a:cubicBezTo>
                  <a:cubicBezTo>
                    <a:pt x="1906" y="283"/>
                    <a:pt x="1825" y="202"/>
                    <a:pt x="1705" y="163"/>
                  </a:cubicBezTo>
                  <a:cubicBezTo>
                    <a:pt x="1581" y="82"/>
                    <a:pt x="1461" y="40"/>
                    <a:pt x="1257" y="40"/>
                  </a:cubicBezTo>
                  <a:close/>
                  <a:moveTo>
                    <a:pt x="1176" y="1"/>
                  </a:moveTo>
                  <a:cubicBezTo>
                    <a:pt x="974" y="1"/>
                    <a:pt x="812" y="1"/>
                    <a:pt x="689" y="40"/>
                  </a:cubicBezTo>
                  <a:cubicBezTo>
                    <a:pt x="569" y="82"/>
                    <a:pt x="445" y="121"/>
                    <a:pt x="364" y="202"/>
                  </a:cubicBezTo>
                  <a:cubicBezTo>
                    <a:pt x="283" y="283"/>
                    <a:pt x="202" y="364"/>
                    <a:pt x="163" y="446"/>
                  </a:cubicBezTo>
                  <a:cubicBezTo>
                    <a:pt x="121" y="569"/>
                    <a:pt x="121" y="689"/>
                    <a:pt x="82" y="812"/>
                  </a:cubicBezTo>
                  <a:cubicBezTo>
                    <a:pt x="39" y="1176"/>
                    <a:pt x="39" y="1381"/>
                    <a:pt x="0" y="1744"/>
                  </a:cubicBezTo>
                  <a:lnTo>
                    <a:pt x="0" y="1949"/>
                  </a:lnTo>
                  <a:cubicBezTo>
                    <a:pt x="0" y="2030"/>
                    <a:pt x="0" y="2069"/>
                    <a:pt x="39" y="2150"/>
                  </a:cubicBezTo>
                  <a:cubicBezTo>
                    <a:pt x="39" y="2231"/>
                    <a:pt x="82" y="2273"/>
                    <a:pt x="121" y="2355"/>
                  </a:cubicBezTo>
                  <a:cubicBezTo>
                    <a:pt x="163" y="2394"/>
                    <a:pt x="202" y="2475"/>
                    <a:pt x="283" y="2517"/>
                  </a:cubicBezTo>
                  <a:cubicBezTo>
                    <a:pt x="325" y="2556"/>
                    <a:pt x="406" y="2598"/>
                    <a:pt x="487" y="2637"/>
                  </a:cubicBezTo>
                  <a:cubicBezTo>
                    <a:pt x="569" y="2679"/>
                    <a:pt x="689" y="2679"/>
                    <a:pt x="812" y="2718"/>
                  </a:cubicBezTo>
                  <a:lnTo>
                    <a:pt x="851" y="2718"/>
                  </a:lnTo>
                  <a:cubicBezTo>
                    <a:pt x="851" y="2556"/>
                    <a:pt x="851" y="2475"/>
                    <a:pt x="893" y="2355"/>
                  </a:cubicBezTo>
                  <a:cubicBezTo>
                    <a:pt x="812" y="2355"/>
                    <a:pt x="770" y="2312"/>
                    <a:pt x="731" y="2273"/>
                  </a:cubicBezTo>
                  <a:cubicBezTo>
                    <a:pt x="689" y="2231"/>
                    <a:pt x="650" y="2231"/>
                    <a:pt x="650" y="2192"/>
                  </a:cubicBezTo>
                  <a:cubicBezTo>
                    <a:pt x="608" y="2150"/>
                    <a:pt x="608" y="2069"/>
                    <a:pt x="608" y="2030"/>
                  </a:cubicBezTo>
                  <a:lnTo>
                    <a:pt x="608" y="1907"/>
                  </a:lnTo>
                  <a:cubicBezTo>
                    <a:pt x="650" y="1462"/>
                    <a:pt x="689" y="1218"/>
                    <a:pt x="731" y="731"/>
                  </a:cubicBezTo>
                  <a:cubicBezTo>
                    <a:pt x="731" y="689"/>
                    <a:pt x="770" y="650"/>
                    <a:pt x="770" y="608"/>
                  </a:cubicBezTo>
                  <a:cubicBezTo>
                    <a:pt x="770" y="569"/>
                    <a:pt x="812" y="527"/>
                    <a:pt x="851" y="488"/>
                  </a:cubicBezTo>
                  <a:cubicBezTo>
                    <a:pt x="851" y="446"/>
                    <a:pt x="893" y="407"/>
                    <a:pt x="932" y="407"/>
                  </a:cubicBezTo>
                  <a:cubicBezTo>
                    <a:pt x="1013" y="364"/>
                    <a:pt x="1056" y="364"/>
                    <a:pt x="1137" y="364"/>
                  </a:cubicBezTo>
                  <a:cubicBezTo>
                    <a:pt x="1137" y="244"/>
                    <a:pt x="1137" y="163"/>
                    <a:pt x="1176" y="1"/>
                  </a:cubicBezTo>
                  <a:close/>
                  <a:moveTo>
                    <a:pt x="1176" y="1381"/>
                  </a:moveTo>
                  <a:cubicBezTo>
                    <a:pt x="1176" y="1501"/>
                    <a:pt x="1176" y="1582"/>
                    <a:pt x="1137" y="1705"/>
                  </a:cubicBezTo>
                  <a:cubicBezTo>
                    <a:pt x="1257" y="1705"/>
                    <a:pt x="1299" y="1705"/>
                    <a:pt x="1380" y="1744"/>
                  </a:cubicBezTo>
                  <a:lnTo>
                    <a:pt x="1380" y="1988"/>
                  </a:lnTo>
                  <a:cubicBezTo>
                    <a:pt x="1380" y="2030"/>
                    <a:pt x="1338" y="2069"/>
                    <a:pt x="1338" y="2111"/>
                  </a:cubicBezTo>
                  <a:cubicBezTo>
                    <a:pt x="1338" y="2150"/>
                    <a:pt x="1299" y="2192"/>
                    <a:pt x="1257" y="2231"/>
                  </a:cubicBezTo>
                  <a:cubicBezTo>
                    <a:pt x="1257" y="2273"/>
                    <a:pt x="1218" y="2312"/>
                    <a:pt x="1176" y="2355"/>
                  </a:cubicBezTo>
                  <a:lnTo>
                    <a:pt x="974" y="2355"/>
                  </a:lnTo>
                  <a:cubicBezTo>
                    <a:pt x="974" y="2517"/>
                    <a:pt x="974" y="2556"/>
                    <a:pt x="932" y="2718"/>
                  </a:cubicBezTo>
                  <a:cubicBezTo>
                    <a:pt x="1056" y="2718"/>
                    <a:pt x="1137" y="2679"/>
                    <a:pt x="1218" y="2637"/>
                  </a:cubicBezTo>
                  <a:cubicBezTo>
                    <a:pt x="1299" y="2637"/>
                    <a:pt x="1380" y="2598"/>
                    <a:pt x="1419" y="2517"/>
                  </a:cubicBezTo>
                  <a:cubicBezTo>
                    <a:pt x="1461" y="2598"/>
                    <a:pt x="1461" y="2637"/>
                    <a:pt x="1500" y="2718"/>
                  </a:cubicBezTo>
                  <a:cubicBezTo>
                    <a:pt x="1624" y="2760"/>
                    <a:pt x="1705" y="2760"/>
                    <a:pt x="1867" y="2799"/>
                  </a:cubicBezTo>
                  <a:cubicBezTo>
                    <a:pt x="1948" y="2273"/>
                    <a:pt x="1987" y="1988"/>
                    <a:pt x="2068" y="1462"/>
                  </a:cubicBezTo>
                  <a:cubicBezTo>
                    <a:pt x="1705" y="1420"/>
                    <a:pt x="1543" y="1420"/>
                    <a:pt x="1176" y="138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2773500" y="1343475"/>
              <a:ext cx="54800" cy="68500"/>
            </a:xfrm>
            <a:custGeom>
              <a:avLst/>
              <a:gdLst/>
              <a:ahLst/>
              <a:cxnLst/>
              <a:rect l="l" t="t" r="r" b="b"/>
              <a:pathLst>
                <a:path w="2192" h="2740" extrusionOk="0">
                  <a:moveTo>
                    <a:pt x="1013" y="0"/>
                  </a:moveTo>
                  <a:cubicBezTo>
                    <a:pt x="932" y="0"/>
                    <a:pt x="851" y="10"/>
                    <a:pt x="770" y="29"/>
                  </a:cubicBezTo>
                  <a:cubicBezTo>
                    <a:pt x="649" y="72"/>
                    <a:pt x="526" y="111"/>
                    <a:pt x="445" y="153"/>
                  </a:cubicBezTo>
                  <a:cubicBezTo>
                    <a:pt x="364" y="234"/>
                    <a:pt x="283" y="315"/>
                    <a:pt x="244" y="435"/>
                  </a:cubicBezTo>
                  <a:cubicBezTo>
                    <a:pt x="201" y="516"/>
                    <a:pt x="162" y="640"/>
                    <a:pt x="162" y="760"/>
                  </a:cubicBezTo>
                  <a:cubicBezTo>
                    <a:pt x="120" y="1127"/>
                    <a:pt x="81" y="1328"/>
                    <a:pt x="39" y="1695"/>
                  </a:cubicBezTo>
                  <a:cubicBezTo>
                    <a:pt x="0" y="1815"/>
                    <a:pt x="0" y="1896"/>
                    <a:pt x="0" y="2020"/>
                  </a:cubicBezTo>
                  <a:cubicBezTo>
                    <a:pt x="39" y="2140"/>
                    <a:pt x="81" y="2221"/>
                    <a:pt x="120" y="2302"/>
                  </a:cubicBezTo>
                  <a:cubicBezTo>
                    <a:pt x="201" y="2425"/>
                    <a:pt x="283" y="2507"/>
                    <a:pt x="406" y="2545"/>
                  </a:cubicBezTo>
                  <a:cubicBezTo>
                    <a:pt x="487" y="2627"/>
                    <a:pt x="649" y="2669"/>
                    <a:pt x="812" y="2708"/>
                  </a:cubicBezTo>
                  <a:cubicBezTo>
                    <a:pt x="851" y="2545"/>
                    <a:pt x="851" y="2507"/>
                    <a:pt x="893" y="2344"/>
                  </a:cubicBezTo>
                  <a:cubicBezTo>
                    <a:pt x="812" y="2344"/>
                    <a:pt x="770" y="2302"/>
                    <a:pt x="731" y="2263"/>
                  </a:cubicBezTo>
                  <a:cubicBezTo>
                    <a:pt x="688" y="2221"/>
                    <a:pt x="649" y="2182"/>
                    <a:pt x="649" y="2140"/>
                  </a:cubicBezTo>
                  <a:cubicBezTo>
                    <a:pt x="607" y="2101"/>
                    <a:pt x="607" y="2059"/>
                    <a:pt x="607" y="2020"/>
                  </a:cubicBezTo>
                  <a:lnTo>
                    <a:pt x="607" y="1896"/>
                  </a:lnTo>
                  <a:cubicBezTo>
                    <a:pt x="688" y="1409"/>
                    <a:pt x="731" y="1208"/>
                    <a:pt x="812" y="760"/>
                  </a:cubicBezTo>
                  <a:cubicBezTo>
                    <a:pt x="812" y="679"/>
                    <a:pt x="812" y="640"/>
                    <a:pt x="851" y="598"/>
                  </a:cubicBezTo>
                  <a:cubicBezTo>
                    <a:pt x="851" y="559"/>
                    <a:pt x="893" y="516"/>
                    <a:pt x="893" y="477"/>
                  </a:cubicBezTo>
                  <a:cubicBezTo>
                    <a:pt x="932" y="435"/>
                    <a:pt x="974" y="435"/>
                    <a:pt x="1013" y="396"/>
                  </a:cubicBezTo>
                  <a:lnTo>
                    <a:pt x="1218" y="396"/>
                  </a:lnTo>
                  <a:cubicBezTo>
                    <a:pt x="1218" y="234"/>
                    <a:pt x="1257" y="153"/>
                    <a:pt x="1257" y="29"/>
                  </a:cubicBezTo>
                  <a:cubicBezTo>
                    <a:pt x="1175" y="10"/>
                    <a:pt x="1094" y="0"/>
                    <a:pt x="1013" y="0"/>
                  </a:cubicBezTo>
                  <a:close/>
                  <a:moveTo>
                    <a:pt x="1380" y="29"/>
                  </a:moveTo>
                  <a:cubicBezTo>
                    <a:pt x="1338" y="192"/>
                    <a:pt x="1338" y="273"/>
                    <a:pt x="1299" y="396"/>
                  </a:cubicBezTo>
                  <a:cubicBezTo>
                    <a:pt x="1380" y="435"/>
                    <a:pt x="1419" y="435"/>
                    <a:pt x="1461" y="477"/>
                  </a:cubicBezTo>
                  <a:cubicBezTo>
                    <a:pt x="1500" y="516"/>
                    <a:pt x="1542" y="559"/>
                    <a:pt x="1542" y="598"/>
                  </a:cubicBezTo>
                  <a:cubicBezTo>
                    <a:pt x="1581" y="640"/>
                    <a:pt x="1581" y="679"/>
                    <a:pt x="1581" y="721"/>
                  </a:cubicBezTo>
                  <a:lnTo>
                    <a:pt x="1581" y="883"/>
                  </a:lnTo>
                  <a:cubicBezTo>
                    <a:pt x="1500" y="1328"/>
                    <a:pt x="1461" y="1572"/>
                    <a:pt x="1380" y="2020"/>
                  </a:cubicBezTo>
                  <a:cubicBezTo>
                    <a:pt x="1338" y="2059"/>
                    <a:pt x="1338" y="2101"/>
                    <a:pt x="1338" y="2140"/>
                  </a:cubicBezTo>
                  <a:cubicBezTo>
                    <a:pt x="1299" y="2182"/>
                    <a:pt x="1299" y="2221"/>
                    <a:pt x="1257" y="2263"/>
                  </a:cubicBezTo>
                  <a:cubicBezTo>
                    <a:pt x="1218" y="2302"/>
                    <a:pt x="1175" y="2344"/>
                    <a:pt x="1136" y="2344"/>
                  </a:cubicBezTo>
                  <a:cubicBezTo>
                    <a:pt x="1094" y="2383"/>
                    <a:pt x="1055" y="2383"/>
                    <a:pt x="974" y="2383"/>
                  </a:cubicBezTo>
                  <a:cubicBezTo>
                    <a:pt x="932" y="2507"/>
                    <a:pt x="932" y="2588"/>
                    <a:pt x="893" y="2708"/>
                  </a:cubicBezTo>
                  <a:cubicBezTo>
                    <a:pt x="994" y="2729"/>
                    <a:pt x="1085" y="2739"/>
                    <a:pt x="1166" y="2739"/>
                  </a:cubicBezTo>
                  <a:cubicBezTo>
                    <a:pt x="1247" y="2739"/>
                    <a:pt x="1318" y="2729"/>
                    <a:pt x="1380" y="2708"/>
                  </a:cubicBezTo>
                  <a:cubicBezTo>
                    <a:pt x="1500" y="2708"/>
                    <a:pt x="1581" y="2627"/>
                    <a:pt x="1705" y="2588"/>
                  </a:cubicBezTo>
                  <a:cubicBezTo>
                    <a:pt x="1786" y="2507"/>
                    <a:pt x="1825" y="2425"/>
                    <a:pt x="1906" y="2344"/>
                  </a:cubicBezTo>
                  <a:cubicBezTo>
                    <a:pt x="1948" y="2221"/>
                    <a:pt x="1987" y="2140"/>
                    <a:pt x="1987" y="2020"/>
                  </a:cubicBezTo>
                  <a:cubicBezTo>
                    <a:pt x="2068" y="1653"/>
                    <a:pt x="2110" y="1451"/>
                    <a:pt x="2192" y="1085"/>
                  </a:cubicBezTo>
                  <a:lnTo>
                    <a:pt x="2192" y="760"/>
                  </a:lnTo>
                  <a:cubicBezTo>
                    <a:pt x="2192" y="640"/>
                    <a:pt x="2149" y="559"/>
                    <a:pt x="2068" y="435"/>
                  </a:cubicBezTo>
                  <a:cubicBezTo>
                    <a:pt x="2029" y="354"/>
                    <a:pt x="1948" y="273"/>
                    <a:pt x="1825" y="192"/>
                  </a:cubicBezTo>
                  <a:cubicBezTo>
                    <a:pt x="1705" y="111"/>
                    <a:pt x="1542" y="72"/>
                    <a:pt x="1380" y="2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our Solar System—it’s only a bit larger than the Moon. The planet’s name has nothing to do with the liquid metal, since Mercury was named after the Roman messenger god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CREATIVE PROCESS</a:t>
            </a:r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subTitle" idx="1"/>
          </p:nvPr>
        </p:nvSpPr>
        <p:spPr>
          <a:xfrm>
            <a:off x="696163" y="3736860"/>
            <a:ext cx="19287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really cold place unlike Venus</a:t>
            </a:r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2"/>
          </p:nvPr>
        </p:nvSpPr>
        <p:spPr>
          <a:xfrm>
            <a:off x="922363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0" name="Google Shape;550;p47"/>
          <p:cNvSpPr txBox="1">
            <a:spLocks noGrp="1"/>
          </p:cNvSpPr>
          <p:nvPr>
            <p:ph type="title" idx="3"/>
          </p:nvPr>
        </p:nvSpPr>
        <p:spPr>
          <a:xfrm>
            <a:off x="1386163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1" name="Google Shape;551;p47"/>
          <p:cNvSpPr txBox="1">
            <a:spLocks noGrp="1"/>
          </p:cNvSpPr>
          <p:nvPr>
            <p:ph type="subTitle" idx="4"/>
          </p:nvPr>
        </p:nvSpPr>
        <p:spPr>
          <a:xfrm>
            <a:off x="2630458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</a:t>
            </a:r>
            <a:br>
              <a:rPr lang="en"/>
            </a:br>
            <a:r>
              <a:rPr lang="en"/>
              <a:t>smallest planet </a:t>
            </a:r>
            <a:endParaRPr/>
          </a:p>
        </p:txBody>
      </p:sp>
      <p:sp>
        <p:nvSpPr>
          <p:cNvPr id="552" name="Google Shape;552;p47"/>
          <p:cNvSpPr txBox="1">
            <a:spLocks noGrp="1"/>
          </p:cNvSpPr>
          <p:nvPr>
            <p:ph type="subTitle" idx="5"/>
          </p:nvPr>
        </p:nvSpPr>
        <p:spPr>
          <a:xfrm>
            <a:off x="2856958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53" name="Google Shape;553;p47"/>
          <p:cNvSpPr txBox="1">
            <a:spLocks noGrp="1"/>
          </p:cNvSpPr>
          <p:nvPr>
            <p:ph type="title" idx="6"/>
          </p:nvPr>
        </p:nvSpPr>
        <p:spPr>
          <a:xfrm>
            <a:off x="3320758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7"/>
          </p:nvPr>
        </p:nvSpPr>
        <p:spPr>
          <a:xfrm>
            <a:off x="45682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</a:t>
            </a:r>
            <a:br>
              <a:rPr lang="en"/>
            </a:br>
            <a:r>
              <a:rPr lang="en"/>
              <a:t>biggest planet </a:t>
            </a:r>
            <a:endParaRPr/>
          </a:p>
        </p:txBody>
      </p:sp>
      <p:sp>
        <p:nvSpPr>
          <p:cNvPr id="555" name="Google Shape;555;p47"/>
          <p:cNvSpPr txBox="1">
            <a:spLocks noGrp="1"/>
          </p:cNvSpPr>
          <p:nvPr>
            <p:ph type="subTitle" idx="8"/>
          </p:nvPr>
        </p:nvSpPr>
        <p:spPr>
          <a:xfrm>
            <a:off x="47947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56" name="Google Shape;556;p47"/>
          <p:cNvSpPr txBox="1">
            <a:spLocks noGrp="1"/>
          </p:cNvSpPr>
          <p:nvPr>
            <p:ph type="title" idx="9"/>
          </p:nvPr>
        </p:nvSpPr>
        <p:spPr>
          <a:xfrm>
            <a:off x="52585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7" name="Google Shape;557;p47"/>
          <p:cNvSpPr txBox="1">
            <a:spLocks noGrp="1"/>
          </p:cNvSpPr>
          <p:nvPr>
            <p:ph type="subTitle" idx="13"/>
          </p:nvPr>
        </p:nvSpPr>
        <p:spPr>
          <a:xfrm>
            <a:off x="65055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</a:t>
            </a:r>
            <a:endParaRPr/>
          </a:p>
        </p:txBody>
      </p:sp>
      <p:sp>
        <p:nvSpPr>
          <p:cNvPr id="558" name="Google Shape;558;p47"/>
          <p:cNvSpPr txBox="1">
            <a:spLocks noGrp="1"/>
          </p:cNvSpPr>
          <p:nvPr>
            <p:ph type="subTitle" idx="14"/>
          </p:nvPr>
        </p:nvSpPr>
        <p:spPr>
          <a:xfrm>
            <a:off x="67320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59" name="Google Shape;559;p47"/>
          <p:cNvSpPr txBox="1">
            <a:spLocks noGrp="1"/>
          </p:cNvSpPr>
          <p:nvPr>
            <p:ph type="title" idx="15"/>
          </p:nvPr>
        </p:nvSpPr>
        <p:spPr>
          <a:xfrm>
            <a:off x="71958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60" name="Google Shape;560;p47"/>
          <p:cNvGrpSpPr/>
          <p:nvPr/>
        </p:nvGrpSpPr>
        <p:grpSpPr>
          <a:xfrm>
            <a:off x="4443280" y="2050029"/>
            <a:ext cx="255493" cy="255493"/>
            <a:chOff x="5936975" y="468500"/>
            <a:chExt cx="677700" cy="677700"/>
          </a:xfrm>
        </p:grpSpPr>
        <p:sp>
          <p:nvSpPr>
            <p:cNvPr id="561" name="Google Shape;561;p47"/>
            <p:cNvSpPr/>
            <p:nvPr/>
          </p:nvSpPr>
          <p:spPr>
            <a:xfrm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 rot="-5400000"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47"/>
          <p:cNvGrpSpPr/>
          <p:nvPr/>
        </p:nvGrpSpPr>
        <p:grpSpPr>
          <a:xfrm>
            <a:off x="6373110" y="2084751"/>
            <a:ext cx="279108" cy="186048"/>
            <a:chOff x="8920335" y="1569435"/>
            <a:chExt cx="360000" cy="240000"/>
          </a:xfrm>
        </p:grpSpPr>
        <p:sp>
          <p:nvSpPr>
            <p:cNvPr id="564" name="Google Shape;564;p47"/>
            <p:cNvSpPr/>
            <p:nvPr/>
          </p:nvSpPr>
          <p:spPr>
            <a:xfrm rot="-5400000">
              <a:off x="9056535" y="1433235"/>
              <a:ext cx="87600" cy="3600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 rot="-5400000">
              <a:off x="9056535" y="1585635"/>
              <a:ext cx="87600" cy="3600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7"/>
          <p:cNvGrpSpPr/>
          <p:nvPr/>
        </p:nvGrpSpPr>
        <p:grpSpPr>
          <a:xfrm>
            <a:off x="2481130" y="2050029"/>
            <a:ext cx="255493" cy="255493"/>
            <a:chOff x="5936975" y="468500"/>
            <a:chExt cx="677700" cy="677700"/>
          </a:xfrm>
        </p:grpSpPr>
        <p:sp>
          <p:nvSpPr>
            <p:cNvPr id="567" name="Google Shape;567;p47"/>
            <p:cNvSpPr/>
            <p:nvPr/>
          </p:nvSpPr>
          <p:spPr>
            <a:xfrm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 rot="-5400000"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47"/>
          <p:cNvGrpSpPr/>
          <p:nvPr/>
        </p:nvGrpSpPr>
        <p:grpSpPr>
          <a:xfrm>
            <a:off x="975763" y="1493025"/>
            <a:ext cx="1369500" cy="1369500"/>
            <a:chOff x="946195" y="1569225"/>
            <a:chExt cx="1369500" cy="1369500"/>
          </a:xfrm>
        </p:grpSpPr>
        <p:sp>
          <p:nvSpPr>
            <p:cNvPr id="570" name="Google Shape;570;p47"/>
            <p:cNvSpPr/>
            <p:nvPr/>
          </p:nvSpPr>
          <p:spPr>
            <a:xfrm>
              <a:off x="946195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" name="Google Shape;571;p47"/>
            <p:cNvGrpSpPr/>
            <p:nvPr/>
          </p:nvGrpSpPr>
          <p:grpSpPr>
            <a:xfrm>
              <a:off x="963471" y="2108148"/>
              <a:ext cx="1334950" cy="291653"/>
              <a:chOff x="51925" y="2289463"/>
              <a:chExt cx="891750" cy="194825"/>
            </a:xfrm>
          </p:grpSpPr>
          <p:sp>
            <p:nvSpPr>
              <p:cNvPr id="572" name="Google Shape;572;p47"/>
              <p:cNvSpPr/>
              <p:nvPr/>
            </p:nvSpPr>
            <p:spPr>
              <a:xfrm>
                <a:off x="797575" y="2303663"/>
                <a:ext cx="146100" cy="177625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7105" extrusionOk="0">
                    <a:moveTo>
                      <a:pt x="0" y="1"/>
                    </a:moveTo>
                    <a:cubicBezTo>
                      <a:pt x="692" y="692"/>
                      <a:pt x="1299" y="1462"/>
                      <a:pt x="1867" y="2192"/>
                    </a:cubicBezTo>
                    <a:lnTo>
                      <a:pt x="162" y="5601"/>
                    </a:lnTo>
                    <a:cubicBezTo>
                      <a:pt x="1299" y="6169"/>
                      <a:pt x="1747" y="6374"/>
                      <a:pt x="2760" y="7104"/>
                    </a:cubicBezTo>
                    <a:cubicBezTo>
                      <a:pt x="3003" y="6293"/>
                      <a:pt x="3208" y="5400"/>
                      <a:pt x="3370" y="4507"/>
                    </a:cubicBezTo>
                    <a:cubicBezTo>
                      <a:pt x="4139" y="4020"/>
                      <a:pt x="4993" y="3572"/>
                      <a:pt x="5844" y="3127"/>
                    </a:cubicBezTo>
                    <a:cubicBezTo>
                      <a:pt x="3857" y="1585"/>
                      <a:pt x="2273" y="894"/>
                      <a:pt x="0" y="1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7"/>
              <p:cNvSpPr/>
              <p:nvPr/>
            </p:nvSpPr>
            <p:spPr>
              <a:xfrm>
                <a:off x="51925" y="2305713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490" y="893"/>
                      <a:pt x="1987" y="1584"/>
                      <a:pt x="0" y="3126"/>
                    </a:cubicBezTo>
                    <a:cubicBezTo>
                      <a:pt x="851" y="3571"/>
                      <a:pt x="1662" y="4019"/>
                      <a:pt x="2474" y="4545"/>
                    </a:cubicBezTo>
                    <a:cubicBezTo>
                      <a:pt x="2636" y="5399"/>
                      <a:pt x="2841" y="6292"/>
                      <a:pt x="3084" y="7142"/>
                    </a:cubicBezTo>
                    <a:cubicBezTo>
                      <a:pt x="4058" y="6373"/>
                      <a:pt x="4503" y="6168"/>
                      <a:pt x="5639" y="5600"/>
                    </a:cubicBezTo>
                    <a:lnTo>
                      <a:pt x="3896" y="2234"/>
                    </a:lnTo>
                    <a:cubicBezTo>
                      <a:pt x="4464" y="1461"/>
                      <a:pt x="5071" y="730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7"/>
              <p:cNvSpPr/>
              <p:nvPr/>
            </p:nvSpPr>
            <p:spPr>
              <a:xfrm>
                <a:off x="165550" y="2289463"/>
                <a:ext cx="66352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429" extrusionOk="0">
                    <a:moveTo>
                      <a:pt x="13269" y="1"/>
                    </a:moveTo>
                    <a:cubicBezTo>
                      <a:pt x="8724" y="1"/>
                      <a:pt x="4140" y="894"/>
                      <a:pt x="0" y="2841"/>
                    </a:cubicBezTo>
                    <a:lnTo>
                      <a:pt x="2150" y="7429"/>
                    </a:lnTo>
                    <a:cubicBezTo>
                      <a:pt x="5519" y="5844"/>
                      <a:pt x="9415" y="5075"/>
                      <a:pt x="13269" y="5075"/>
                    </a:cubicBezTo>
                    <a:cubicBezTo>
                      <a:pt x="17126" y="5075"/>
                      <a:pt x="20979" y="5844"/>
                      <a:pt x="24388" y="7429"/>
                    </a:cubicBezTo>
                    <a:lnTo>
                      <a:pt x="26541" y="2841"/>
                    </a:lnTo>
                    <a:cubicBezTo>
                      <a:pt x="22359" y="894"/>
                      <a:pt x="17775" y="1"/>
                      <a:pt x="13269" y="1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47"/>
          <p:cNvGrpSpPr/>
          <p:nvPr/>
        </p:nvGrpSpPr>
        <p:grpSpPr>
          <a:xfrm>
            <a:off x="4848111" y="1493025"/>
            <a:ext cx="1369500" cy="1369500"/>
            <a:chOff x="4848111" y="1569225"/>
            <a:chExt cx="1369500" cy="1369500"/>
          </a:xfrm>
        </p:grpSpPr>
        <p:sp>
          <p:nvSpPr>
            <p:cNvPr id="576" name="Google Shape;576;p47"/>
            <p:cNvSpPr/>
            <p:nvPr/>
          </p:nvSpPr>
          <p:spPr>
            <a:xfrm>
              <a:off x="4848111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5129664" y="1877516"/>
              <a:ext cx="806395" cy="752918"/>
            </a:xfrm>
            <a:custGeom>
              <a:avLst/>
              <a:gdLst/>
              <a:ahLst/>
              <a:cxnLst/>
              <a:rect l="l" t="t" r="r" b="b"/>
              <a:pathLst>
                <a:path w="8565" h="7997" extrusionOk="0">
                  <a:moveTo>
                    <a:pt x="1542" y="4789"/>
                  </a:moveTo>
                  <a:cubicBezTo>
                    <a:pt x="1828" y="4750"/>
                    <a:pt x="2111" y="4831"/>
                    <a:pt x="2396" y="4994"/>
                  </a:cubicBezTo>
                  <a:lnTo>
                    <a:pt x="2477" y="4870"/>
                  </a:lnTo>
                  <a:lnTo>
                    <a:pt x="2477" y="4870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789"/>
                  </a:lnTo>
                  <a:lnTo>
                    <a:pt x="2559" y="4789"/>
                  </a:lnTo>
                  <a:cubicBezTo>
                    <a:pt x="2598" y="4750"/>
                    <a:pt x="2598" y="4708"/>
                    <a:pt x="2640" y="4669"/>
                  </a:cubicBezTo>
                  <a:cubicBezTo>
                    <a:pt x="2598" y="4669"/>
                    <a:pt x="2598" y="4627"/>
                    <a:pt x="2598" y="4627"/>
                  </a:cubicBezTo>
                  <a:cubicBezTo>
                    <a:pt x="2640" y="4627"/>
                    <a:pt x="2640" y="4588"/>
                    <a:pt x="2679" y="4588"/>
                  </a:cubicBezTo>
                  <a:lnTo>
                    <a:pt x="2721" y="4465"/>
                  </a:lnTo>
                  <a:lnTo>
                    <a:pt x="2721" y="4465"/>
                  </a:lnTo>
                  <a:cubicBezTo>
                    <a:pt x="2598" y="4302"/>
                    <a:pt x="2396" y="3978"/>
                    <a:pt x="2315" y="3815"/>
                  </a:cubicBezTo>
                  <a:cubicBezTo>
                    <a:pt x="2273" y="3734"/>
                    <a:pt x="2273" y="3695"/>
                    <a:pt x="2234" y="3614"/>
                  </a:cubicBezTo>
                  <a:cubicBezTo>
                    <a:pt x="2192" y="3572"/>
                    <a:pt x="2111" y="3533"/>
                    <a:pt x="2111" y="3491"/>
                  </a:cubicBezTo>
                  <a:cubicBezTo>
                    <a:pt x="2072" y="3491"/>
                    <a:pt x="2072" y="3491"/>
                    <a:pt x="2029" y="3452"/>
                  </a:cubicBezTo>
                  <a:lnTo>
                    <a:pt x="2029" y="3409"/>
                  </a:lnTo>
                  <a:lnTo>
                    <a:pt x="1948" y="3409"/>
                  </a:lnTo>
                  <a:cubicBezTo>
                    <a:pt x="1909" y="3371"/>
                    <a:pt x="1909" y="3371"/>
                    <a:pt x="1948" y="3289"/>
                  </a:cubicBezTo>
                  <a:cubicBezTo>
                    <a:pt x="1948" y="3127"/>
                    <a:pt x="2029" y="2923"/>
                    <a:pt x="2029" y="2923"/>
                  </a:cubicBezTo>
                  <a:cubicBezTo>
                    <a:pt x="2029" y="2923"/>
                    <a:pt x="1867" y="2841"/>
                    <a:pt x="1828" y="2802"/>
                  </a:cubicBezTo>
                  <a:cubicBezTo>
                    <a:pt x="1747" y="2721"/>
                    <a:pt x="1705" y="2559"/>
                    <a:pt x="1666" y="2559"/>
                  </a:cubicBezTo>
                  <a:cubicBezTo>
                    <a:pt x="1624" y="2517"/>
                    <a:pt x="1504" y="2559"/>
                    <a:pt x="1542" y="2478"/>
                  </a:cubicBezTo>
                  <a:cubicBezTo>
                    <a:pt x="1585" y="2354"/>
                    <a:pt x="1705" y="1949"/>
                    <a:pt x="1786" y="1867"/>
                  </a:cubicBezTo>
                  <a:cubicBezTo>
                    <a:pt x="1867" y="1747"/>
                    <a:pt x="1909" y="1747"/>
                    <a:pt x="1948" y="1705"/>
                  </a:cubicBezTo>
                  <a:cubicBezTo>
                    <a:pt x="1991" y="1705"/>
                    <a:pt x="1948" y="1666"/>
                    <a:pt x="2029" y="1543"/>
                  </a:cubicBezTo>
                  <a:cubicBezTo>
                    <a:pt x="2111" y="1423"/>
                    <a:pt x="2234" y="1056"/>
                    <a:pt x="2354" y="975"/>
                  </a:cubicBezTo>
                  <a:cubicBezTo>
                    <a:pt x="2516" y="854"/>
                    <a:pt x="2598" y="893"/>
                    <a:pt x="2679" y="854"/>
                  </a:cubicBezTo>
                  <a:cubicBezTo>
                    <a:pt x="2721" y="854"/>
                    <a:pt x="2883" y="773"/>
                    <a:pt x="3003" y="812"/>
                  </a:cubicBezTo>
                  <a:cubicBezTo>
                    <a:pt x="3085" y="893"/>
                    <a:pt x="3166" y="936"/>
                    <a:pt x="3166" y="936"/>
                  </a:cubicBezTo>
                  <a:cubicBezTo>
                    <a:pt x="3166" y="936"/>
                    <a:pt x="3409" y="812"/>
                    <a:pt x="3490" y="812"/>
                  </a:cubicBezTo>
                  <a:lnTo>
                    <a:pt x="3653" y="812"/>
                  </a:lnTo>
                  <a:cubicBezTo>
                    <a:pt x="3695" y="812"/>
                    <a:pt x="3734" y="731"/>
                    <a:pt x="3734" y="731"/>
                  </a:cubicBezTo>
                  <a:cubicBezTo>
                    <a:pt x="3734" y="731"/>
                    <a:pt x="3572" y="611"/>
                    <a:pt x="3572" y="530"/>
                  </a:cubicBezTo>
                  <a:cubicBezTo>
                    <a:pt x="3533" y="449"/>
                    <a:pt x="3533" y="367"/>
                    <a:pt x="3533" y="325"/>
                  </a:cubicBezTo>
                  <a:cubicBezTo>
                    <a:pt x="3572" y="244"/>
                    <a:pt x="3572" y="205"/>
                    <a:pt x="3572" y="205"/>
                  </a:cubicBezTo>
                  <a:cubicBezTo>
                    <a:pt x="3572" y="205"/>
                    <a:pt x="3490" y="124"/>
                    <a:pt x="3533" y="82"/>
                  </a:cubicBezTo>
                  <a:cubicBezTo>
                    <a:pt x="3572" y="82"/>
                    <a:pt x="4020" y="1"/>
                    <a:pt x="4221" y="43"/>
                  </a:cubicBezTo>
                  <a:cubicBezTo>
                    <a:pt x="4464" y="82"/>
                    <a:pt x="4627" y="244"/>
                    <a:pt x="4708" y="325"/>
                  </a:cubicBezTo>
                  <a:cubicBezTo>
                    <a:pt x="4789" y="449"/>
                    <a:pt x="4870" y="650"/>
                    <a:pt x="4831" y="692"/>
                  </a:cubicBezTo>
                  <a:cubicBezTo>
                    <a:pt x="4831" y="731"/>
                    <a:pt x="4627" y="773"/>
                    <a:pt x="4627" y="773"/>
                  </a:cubicBezTo>
                  <a:cubicBezTo>
                    <a:pt x="4627" y="773"/>
                    <a:pt x="4627" y="812"/>
                    <a:pt x="4588" y="854"/>
                  </a:cubicBezTo>
                  <a:lnTo>
                    <a:pt x="4588" y="936"/>
                  </a:lnTo>
                  <a:cubicBezTo>
                    <a:pt x="4588" y="936"/>
                    <a:pt x="4627" y="1017"/>
                    <a:pt x="4588" y="1017"/>
                  </a:cubicBezTo>
                  <a:cubicBezTo>
                    <a:pt x="4588" y="1056"/>
                    <a:pt x="4507" y="1017"/>
                    <a:pt x="4507" y="1017"/>
                  </a:cubicBezTo>
                  <a:lnTo>
                    <a:pt x="4507" y="1098"/>
                  </a:lnTo>
                  <a:lnTo>
                    <a:pt x="4425" y="1098"/>
                  </a:lnTo>
                  <a:cubicBezTo>
                    <a:pt x="4425" y="1098"/>
                    <a:pt x="4464" y="1137"/>
                    <a:pt x="4425" y="1137"/>
                  </a:cubicBezTo>
                  <a:lnTo>
                    <a:pt x="4425" y="1179"/>
                  </a:lnTo>
                  <a:cubicBezTo>
                    <a:pt x="4425" y="1179"/>
                    <a:pt x="4464" y="1218"/>
                    <a:pt x="4425" y="1260"/>
                  </a:cubicBezTo>
                  <a:cubicBezTo>
                    <a:pt x="4383" y="1299"/>
                    <a:pt x="4344" y="1299"/>
                    <a:pt x="4344" y="1299"/>
                  </a:cubicBezTo>
                  <a:cubicBezTo>
                    <a:pt x="4344" y="1299"/>
                    <a:pt x="4425" y="1380"/>
                    <a:pt x="4425" y="1423"/>
                  </a:cubicBezTo>
                  <a:cubicBezTo>
                    <a:pt x="4425" y="1462"/>
                    <a:pt x="4464" y="1462"/>
                    <a:pt x="4507" y="1504"/>
                  </a:cubicBezTo>
                  <a:cubicBezTo>
                    <a:pt x="4507" y="1543"/>
                    <a:pt x="4588" y="1624"/>
                    <a:pt x="4588" y="1624"/>
                  </a:cubicBezTo>
                  <a:cubicBezTo>
                    <a:pt x="4546" y="1666"/>
                    <a:pt x="4750" y="1867"/>
                    <a:pt x="4870" y="1991"/>
                  </a:cubicBezTo>
                  <a:cubicBezTo>
                    <a:pt x="4994" y="2072"/>
                    <a:pt x="5033" y="2072"/>
                    <a:pt x="5195" y="2234"/>
                  </a:cubicBezTo>
                  <a:cubicBezTo>
                    <a:pt x="5357" y="2397"/>
                    <a:pt x="5562" y="2679"/>
                    <a:pt x="5562" y="2679"/>
                  </a:cubicBezTo>
                  <a:lnTo>
                    <a:pt x="5643" y="2679"/>
                  </a:lnTo>
                  <a:lnTo>
                    <a:pt x="5724" y="2760"/>
                  </a:lnTo>
                  <a:cubicBezTo>
                    <a:pt x="5763" y="2802"/>
                    <a:pt x="5886" y="2884"/>
                    <a:pt x="5968" y="2884"/>
                  </a:cubicBezTo>
                  <a:cubicBezTo>
                    <a:pt x="6006" y="2923"/>
                    <a:pt x="6130" y="2923"/>
                    <a:pt x="6130" y="3004"/>
                  </a:cubicBezTo>
                  <a:cubicBezTo>
                    <a:pt x="6130" y="3004"/>
                    <a:pt x="6088" y="3046"/>
                    <a:pt x="6088" y="3085"/>
                  </a:cubicBezTo>
                  <a:cubicBezTo>
                    <a:pt x="6169" y="3127"/>
                    <a:pt x="6130" y="3166"/>
                    <a:pt x="6130" y="3208"/>
                  </a:cubicBezTo>
                  <a:lnTo>
                    <a:pt x="6130" y="3208"/>
                  </a:lnTo>
                  <a:lnTo>
                    <a:pt x="6130" y="3247"/>
                  </a:lnTo>
                  <a:lnTo>
                    <a:pt x="6130" y="3208"/>
                  </a:lnTo>
                  <a:cubicBezTo>
                    <a:pt x="6130" y="3247"/>
                    <a:pt x="6130" y="3247"/>
                    <a:pt x="6169" y="3247"/>
                  </a:cubicBezTo>
                  <a:lnTo>
                    <a:pt x="6169" y="3289"/>
                  </a:lnTo>
                  <a:cubicBezTo>
                    <a:pt x="6211" y="3289"/>
                    <a:pt x="6211" y="3328"/>
                    <a:pt x="6211" y="3328"/>
                  </a:cubicBezTo>
                  <a:lnTo>
                    <a:pt x="6211" y="3328"/>
                  </a:lnTo>
                  <a:cubicBezTo>
                    <a:pt x="6292" y="3371"/>
                    <a:pt x="6373" y="3371"/>
                    <a:pt x="6373" y="3491"/>
                  </a:cubicBezTo>
                  <a:cubicBezTo>
                    <a:pt x="6412" y="3533"/>
                    <a:pt x="6373" y="3614"/>
                    <a:pt x="6331" y="3572"/>
                  </a:cubicBezTo>
                  <a:lnTo>
                    <a:pt x="6331" y="3572"/>
                  </a:lnTo>
                  <a:cubicBezTo>
                    <a:pt x="6331" y="3734"/>
                    <a:pt x="6211" y="3896"/>
                    <a:pt x="6088" y="3978"/>
                  </a:cubicBezTo>
                  <a:cubicBezTo>
                    <a:pt x="6088" y="4140"/>
                    <a:pt x="6130" y="4263"/>
                    <a:pt x="6211" y="4465"/>
                  </a:cubicBezTo>
                  <a:lnTo>
                    <a:pt x="6211" y="4465"/>
                  </a:lnTo>
                  <a:lnTo>
                    <a:pt x="6250" y="4465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92" y="4588"/>
                  </a:lnTo>
                  <a:lnTo>
                    <a:pt x="6292" y="4588"/>
                  </a:lnTo>
                  <a:cubicBezTo>
                    <a:pt x="6331" y="4627"/>
                    <a:pt x="6331" y="4627"/>
                    <a:pt x="6331" y="4669"/>
                  </a:cubicBezTo>
                  <a:lnTo>
                    <a:pt x="6331" y="4669"/>
                  </a:lnTo>
                  <a:lnTo>
                    <a:pt x="6373" y="4669"/>
                  </a:lnTo>
                  <a:lnTo>
                    <a:pt x="6373" y="4627"/>
                  </a:lnTo>
                  <a:lnTo>
                    <a:pt x="6331" y="4588"/>
                  </a:lnTo>
                  <a:lnTo>
                    <a:pt x="6373" y="4546"/>
                  </a:lnTo>
                  <a:lnTo>
                    <a:pt x="6412" y="4627"/>
                  </a:lnTo>
                  <a:cubicBezTo>
                    <a:pt x="6412" y="4627"/>
                    <a:pt x="6412" y="4669"/>
                    <a:pt x="6373" y="4669"/>
                  </a:cubicBezTo>
                  <a:lnTo>
                    <a:pt x="6373" y="4669"/>
                  </a:lnTo>
                  <a:lnTo>
                    <a:pt x="6412" y="4789"/>
                  </a:lnTo>
                  <a:cubicBezTo>
                    <a:pt x="6536" y="4750"/>
                    <a:pt x="6698" y="4750"/>
                    <a:pt x="6818" y="4750"/>
                  </a:cubicBezTo>
                  <a:cubicBezTo>
                    <a:pt x="7711" y="4708"/>
                    <a:pt x="8523" y="5400"/>
                    <a:pt x="8565" y="6292"/>
                  </a:cubicBezTo>
                  <a:cubicBezTo>
                    <a:pt x="8565" y="7224"/>
                    <a:pt x="7834" y="7955"/>
                    <a:pt x="6941" y="7997"/>
                  </a:cubicBezTo>
                  <a:cubicBezTo>
                    <a:pt x="6006" y="7997"/>
                    <a:pt x="5237" y="7305"/>
                    <a:pt x="5195" y="6413"/>
                  </a:cubicBezTo>
                  <a:cubicBezTo>
                    <a:pt x="5195" y="5805"/>
                    <a:pt x="5481" y="5276"/>
                    <a:pt x="6006" y="4994"/>
                  </a:cubicBezTo>
                  <a:lnTo>
                    <a:pt x="6006" y="4952"/>
                  </a:lnTo>
                  <a:cubicBezTo>
                    <a:pt x="5968" y="4952"/>
                    <a:pt x="5968" y="4952"/>
                    <a:pt x="5968" y="4913"/>
                  </a:cubicBezTo>
                  <a:lnTo>
                    <a:pt x="5968" y="4913"/>
                  </a:lnTo>
                  <a:lnTo>
                    <a:pt x="5968" y="4913"/>
                  </a:lnTo>
                  <a:lnTo>
                    <a:pt x="5968" y="4913"/>
                  </a:lnTo>
                  <a:lnTo>
                    <a:pt x="5968" y="4870"/>
                  </a:lnTo>
                  <a:lnTo>
                    <a:pt x="5968" y="4870"/>
                  </a:lnTo>
                  <a:lnTo>
                    <a:pt x="5968" y="4870"/>
                  </a:lnTo>
                  <a:cubicBezTo>
                    <a:pt x="5925" y="4870"/>
                    <a:pt x="5925" y="4870"/>
                    <a:pt x="5968" y="4831"/>
                  </a:cubicBezTo>
                  <a:lnTo>
                    <a:pt x="5968" y="4831"/>
                  </a:lnTo>
                  <a:lnTo>
                    <a:pt x="5925" y="4831"/>
                  </a:lnTo>
                  <a:lnTo>
                    <a:pt x="5925" y="4831"/>
                  </a:lnTo>
                  <a:lnTo>
                    <a:pt x="5925" y="4831"/>
                  </a:lnTo>
                  <a:lnTo>
                    <a:pt x="5925" y="4789"/>
                  </a:lnTo>
                  <a:cubicBezTo>
                    <a:pt x="5925" y="4831"/>
                    <a:pt x="5886" y="4789"/>
                    <a:pt x="5886" y="4750"/>
                  </a:cubicBezTo>
                  <a:lnTo>
                    <a:pt x="5886" y="4750"/>
                  </a:lnTo>
                  <a:cubicBezTo>
                    <a:pt x="5886" y="4750"/>
                    <a:pt x="5844" y="4708"/>
                    <a:pt x="5886" y="4708"/>
                  </a:cubicBezTo>
                  <a:cubicBezTo>
                    <a:pt x="5886" y="4669"/>
                    <a:pt x="5844" y="4627"/>
                    <a:pt x="5844" y="4588"/>
                  </a:cubicBezTo>
                  <a:lnTo>
                    <a:pt x="5844" y="4588"/>
                  </a:lnTo>
                  <a:lnTo>
                    <a:pt x="5844" y="4588"/>
                  </a:lnTo>
                  <a:lnTo>
                    <a:pt x="5805" y="4588"/>
                  </a:lnTo>
                  <a:lnTo>
                    <a:pt x="5805" y="4546"/>
                  </a:lnTo>
                  <a:lnTo>
                    <a:pt x="5805" y="4546"/>
                  </a:lnTo>
                  <a:lnTo>
                    <a:pt x="5805" y="4507"/>
                  </a:lnTo>
                  <a:lnTo>
                    <a:pt x="5805" y="4507"/>
                  </a:lnTo>
                  <a:lnTo>
                    <a:pt x="4708" y="5601"/>
                  </a:lnTo>
                  <a:cubicBezTo>
                    <a:pt x="4750" y="5643"/>
                    <a:pt x="4750" y="5643"/>
                    <a:pt x="4708" y="5724"/>
                  </a:cubicBezTo>
                  <a:cubicBezTo>
                    <a:pt x="4669" y="5724"/>
                    <a:pt x="4627" y="5763"/>
                    <a:pt x="4546" y="5763"/>
                  </a:cubicBezTo>
                  <a:lnTo>
                    <a:pt x="4059" y="6292"/>
                  </a:lnTo>
                  <a:lnTo>
                    <a:pt x="4059" y="6292"/>
                  </a:lnTo>
                  <a:lnTo>
                    <a:pt x="4059" y="6292"/>
                  </a:lnTo>
                  <a:lnTo>
                    <a:pt x="4101" y="6292"/>
                  </a:lnTo>
                  <a:lnTo>
                    <a:pt x="4101" y="6331"/>
                  </a:lnTo>
                  <a:lnTo>
                    <a:pt x="4059" y="6331"/>
                  </a:lnTo>
                  <a:lnTo>
                    <a:pt x="4059" y="6374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01" y="6413"/>
                  </a:lnTo>
                  <a:lnTo>
                    <a:pt x="4140" y="6413"/>
                  </a:lnTo>
                  <a:lnTo>
                    <a:pt x="4140" y="6455"/>
                  </a:lnTo>
                  <a:lnTo>
                    <a:pt x="4101" y="6455"/>
                  </a:lnTo>
                  <a:lnTo>
                    <a:pt x="4101" y="6455"/>
                  </a:lnTo>
                  <a:lnTo>
                    <a:pt x="4140" y="6494"/>
                  </a:lnTo>
                  <a:lnTo>
                    <a:pt x="4140" y="6494"/>
                  </a:lnTo>
                  <a:lnTo>
                    <a:pt x="4101" y="6494"/>
                  </a:lnTo>
                  <a:lnTo>
                    <a:pt x="4101" y="6536"/>
                  </a:lnTo>
                  <a:lnTo>
                    <a:pt x="4101" y="6536"/>
                  </a:lnTo>
                  <a:cubicBezTo>
                    <a:pt x="4140" y="6536"/>
                    <a:pt x="4140" y="6575"/>
                    <a:pt x="4101" y="6575"/>
                  </a:cubicBezTo>
                  <a:lnTo>
                    <a:pt x="4101" y="6575"/>
                  </a:lnTo>
                  <a:lnTo>
                    <a:pt x="4059" y="6575"/>
                  </a:lnTo>
                  <a:lnTo>
                    <a:pt x="4101" y="6617"/>
                  </a:lnTo>
                  <a:lnTo>
                    <a:pt x="4101" y="6617"/>
                  </a:lnTo>
                  <a:lnTo>
                    <a:pt x="4059" y="6617"/>
                  </a:lnTo>
                  <a:lnTo>
                    <a:pt x="4059" y="6656"/>
                  </a:lnTo>
                  <a:lnTo>
                    <a:pt x="4101" y="6656"/>
                  </a:lnTo>
                  <a:lnTo>
                    <a:pt x="4059" y="6656"/>
                  </a:lnTo>
                  <a:lnTo>
                    <a:pt x="4059" y="6656"/>
                  </a:lnTo>
                  <a:cubicBezTo>
                    <a:pt x="4020" y="6656"/>
                    <a:pt x="4020" y="6698"/>
                    <a:pt x="4020" y="6698"/>
                  </a:cubicBezTo>
                  <a:lnTo>
                    <a:pt x="4059" y="6698"/>
                  </a:lnTo>
                  <a:cubicBezTo>
                    <a:pt x="4059" y="6737"/>
                    <a:pt x="4059" y="6737"/>
                    <a:pt x="4020" y="6737"/>
                  </a:cubicBezTo>
                  <a:lnTo>
                    <a:pt x="4020" y="6698"/>
                  </a:lnTo>
                  <a:lnTo>
                    <a:pt x="3977" y="6737"/>
                  </a:lnTo>
                  <a:lnTo>
                    <a:pt x="4020" y="6779"/>
                  </a:lnTo>
                  <a:lnTo>
                    <a:pt x="3977" y="6779"/>
                  </a:lnTo>
                  <a:lnTo>
                    <a:pt x="3977" y="6737"/>
                  </a:lnTo>
                  <a:lnTo>
                    <a:pt x="3938" y="6779"/>
                  </a:lnTo>
                  <a:lnTo>
                    <a:pt x="3938" y="6818"/>
                  </a:lnTo>
                  <a:lnTo>
                    <a:pt x="3938" y="6818"/>
                  </a:lnTo>
                  <a:lnTo>
                    <a:pt x="3938" y="6779"/>
                  </a:lnTo>
                  <a:cubicBezTo>
                    <a:pt x="3896" y="6779"/>
                    <a:pt x="3896" y="6779"/>
                    <a:pt x="3896" y="6818"/>
                  </a:cubicBezTo>
                  <a:lnTo>
                    <a:pt x="3896" y="6818"/>
                  </a:lnTo>
                  <a:lnTo>
                    <a:pt x="3896" y="6818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57" y="6861"/>
                  </a:lnTo>
                  <a:lnTo>
                    <a:pt x="3815" y="6861"/>
                  </a:lnTo>
                  <a:lnTo>
                    <a:pt x="3815" y="6818"/>
                  </a:lnTo>
                  <a:lnTo>
                    <a:pt x="3776" y="6818"/>
                  </a:lnTo>
                  <a:lnTo>
                    <a:pt x="3776" y="6861"/>
                  </a:lnTo>
                  <a:lnTo>
                    <a:pt x="3776" y="6861"/>
                  </a:lnTo>
                  <a:lnTo>
                    <a:pt x="3776" y="6861"/>
                  </a:lnTo>
                  <a:lnTo>
                    <a:pt x="3734" y="6861"/>
                  </a:lnTo>
                  <a:lnTo>
                    <a:pt x="3734" y="6861"/>
                  </a:lnTo>
                  <a:lnTo>
                    <a:pt x="3695" y="6861"/>
                  </a:lnTo>
                  <a:lnTo>
                    <a:pt x="3695" y="6861"/>
                  </a:lnTo>
                  <a:lnTo>
                    <a:pt x="3695" y="6861"/>
                  </a:lnTo>
                  <a:lnTo>
                    <a:pt x="3653" y="6861"/>
                  </a:lnTo>
                  <a:cubicBezTo>
                    <a:pt x="3695" y="6900"/>
                    <a:pt x="3776" y="6942"/>
                    <a:pt x="3776" y="6981"/>
                  </a:cubicBezTo>
                  <a:cubicBezTo>
                    <a:pt x="3815" y="7062"/>
                    <a:pt x="3776" y="7062"/>
                    <a:pt x="3857" y="7143"/>
                  </a:cubicBezTo>
                  <a:cubicBezTo>
                    <a:pt x="3977" y="7185"/>
                    <a:pt x="4020" y="7266"/>
                    <a:pt x="4101" y="7305"/>
                  </a:cubicBezTo>
                  <a:cubicBezTo>
                    <a:pt x="4182" y="7348"/>
                    <a:pt x="4263" y="7348"/>
                    <a:pt x="4221" y="7429"/>
                  </a:cubicBezTo>
                  <a:cubicBezTo>
                    <a:pt x="4182" y="7468"/>
                    <a:pt x="3776" y="7549"/>
                    <a:pt x="3572" y="7510"/>
                  </a:cubicBezTo>
                  <a:lnTo>
                    <a:pt x="3572" y="7510"/>
                  </a:lnTo>
                  <a:lnTo>
                    <a:pt x="3533" y="7591"/>
                  </a:lnTo>
                  <a:lnTo>
                    <a:pt x="3533" y="7591"/>
                  </a:lnTo>
                  <a:lnTo>
                    <a:pt x="3533" y="7549"/>
                  </a:lnTo>
                  <a:lnTo>
                    <a:pt x="3533" y="7549"/>
                  </a:lnTo>
                  <a:lnTo>
                    <a:pt x="3409" y="7549"/>
                  </a:lnTo>
                  <a:cubicBezTo>
                    <a:pt x="3409" y="7591"/>
                    <a:pt x="3370" y="7591"/>
                    <a:pt x="3328" y="7549"/>
                  </a:cubicBezTo>
                  <a:lnTo>
                    <a:pt x="3247" y="7549"/>
                  </a:lnTo>
                  <a:lnTo>
                    <a:pt x="3247" y="7510"/>
                  </a:lnTo>
                  <a:lnTo>
                    <a:pt x="3208" y="7510"/>
                  </a:lnTo>
                  <a:lnTo>
                    <a:pt x="3247" y="7468"/>
                  </a:lnTo>
                  <a:lnTo>
                    <a:pt x="3247" y="7468"/>
                  </a:lnTo>
                  <a:lnTo>
                    <a:pt x="3247" y="7429"/>
                  </a:lnTo>
                  <a:lnTo>
                    <a:pt x="3247" y="7429"/>
                  </a:lnTo>
                  <a:lnTo>
                    <a:pt x="3289" y="7386"/>
                  </a:lnTo>
                  <a:lnTo>
                    <a:pt x="3289" y="7386"/>
                  </a:lnTo>
                  <a:lnTo>
                    <a:pt x="3289" y="7386"/>
                  </a:lnTo>
                  <a:lnTo>
                    <a:pt x="3289" y="7386"/>
                  </a:lnTo>
                  <a:cubicBezTo>
                    <a:pt x="3208" y="7348"/>
                    <a:pt x="3166" y="7305"/>
                    <a:pt x="3127" y="7305"/>
                  </a:cubicBezTo>
                  <a:lnTo>
                    <a:pt x="3127" y="7305"/>
                  </a:lnTo>
                  <a:cubicBezTo>
                    <a:pt x="3085" y="7266"/>
                    <a:pt x="3085" y="7266"/>
                    <a:pt x="3085" y="7224"/>
                  </a:cubicBezTo>
                  <a:cubicBezTo>
                    <a:pt x="3127" y="7143"/>
                    <a:pt x="3166" y="6981"/>
                    <a:pt x="3208" y="6942"/>
                  </a:cubicBezTo>
                  <a:lnTo>
                    <a:pt x="3208" y="6900"/>
                  </a:lnTo>
                  <a:lnTo>
                    <a:pt x="3208" y="6900"/>
                  </a:lnTo>
                  <a:cubicBezTo>
                    <a:pt x="3166" y="6942"/>
                    <a:pt x="3166" y="6942"/>
                    <a:pt x="3166" y="6900"/>
                  </a:cubicBezTo>
                  <a:lnTo>
                    <a:pt x="3166" y="6900"/>
                  </a:lnTo>
                  <a:cubicBezTo>
                    <a:pt x="2964" y="7510"/>
                    <a:pt x="2396" y="7955"/>
                    <a:pt x="1705" y="7955"/>
                  </a:cubicBezTo>
                  <a:cubicBezTo>
                    <a:pt x="731" y="7997"/>
                    <a:pt x="43" y="7266"/>
                    <a:pt x="0" y="6374"/>
                  </a:cubicBezTo>
                  <a:cubicBezTo>
                    <a:pt x="0" y="5520"/>
                    <a:pt x="611" y="4789"/>
                    <a:pt x="1542" y="4789"/>
                  </a:cubicBezTo>
                  <a:close/>
                  <a:moveTo>
                    <a:pt x="3938" y="2192"/>
                  </a:moveTo>
                  <a:lnTo>
                    <a:pt x="3857" y="2273"/>
                  </a:lnTo>
                  <a:lnTo>
                    <a:pt x="3695" y="2111"/>
                  </a:lnTo>
                  <a:cubicBezTo>
                    <a:pt x="3614" y="2234"/>
                    <a:pt x="3533" y="2354"/>
                    <a:pt x="3490" y="2354"/>
                  </a:cubicBezTo>
                  <a:cubicBezTo>
                    <a:pt x="3451" y="2397"/>
                    <a:pt x="3370" y="2598"/>
                    <a:pt x="3328" y="2640"/>
                  </a:cubicBezTo>
                  <a:cubicBezTo>
                    <a:pt x="3328" y="2679"/>
                    <a:pt x="3409" y="2841"/>
                    <a:pt x="3409" y="2841"/>
                  </a:cubicBezTo>
                  <a:cubicBezTo>
                    <a:pt x="3409" y="2841"/>
                    <a:pt x="3815" y="2965"/>
                    <a:pt x="4059" y="3046"/>
                  </a:cubicBezTo>
                  <a:cubicBezTo>
                    <a:pt x="4263" y="3127"/>
                    <a:pt x="4546" y="3289"/>
                    <a:pt x="4588" y="3328"/>
                  </a:cubicBezTo>
                  <a:cubicBezTo>
                    <a:pt x="4627" y="3371"/>
                    <a:pt x="4870" y="3452"/>
                    <a:pt x="4951" y="3491"/>
                  </a:cubicBezTo>
                  <a:cubicBezTo>
                    <a:pt x="4994" y="3572"/>
                    <a:pt x="5075" y="3653"/>
                    <a:pt x="5033" y="3734"/>
                  </a:cubicBezTo>
                  <a:cubicBezTo>
                    <a:pt x="5033" y="3734"/>
                    <a:pt x="4994" y="3858"/>
                    <a:pt x="4912" y="4020"/>
                  </a:cubicBezTo>
                  <a:lnTo>
                    <a:pt x="5481" y="3896"/>
                  </a:lnTo>
                  <a:lnTo>
                    <a:pt x="5481" y="3896"/>
                  </a:lnTo>
                  <a:lnTo>
                    <a:pt x="5481" y="3896"/>
                  </a:lnTo>
                  <a:lnTo>
                    <a:pt x="5562" y="3858"/>
                  </a:lnTo>
                  <a:lnTo>
                    <a:pt x="5562" y="3858"/>
                  </a:lnTo>
                  <a:lnTo>
                    <a:pt x="5562" y="3815"/>
                  </a:lnTo>
                  <a:lnTo>
                    <a:pt x="5519" y="3815"/>
                  </a:lnTo>
                  <a:lnTo>
                    <a:pt x="5519" y="3776"/>
                  </a:lnTo>
                  <a:lnTo>
                    <a:pt x="5519" y="3734"/>
                  </a:lnTo>
                  <a:lnTo>
                    <a:pt x="5519" y="3695"/>
                  </a:lnTo>
                  <a:lnTo>
                    <a:pt x="5519" y="3653"/>
                  </a:lnTo>
                  <a:cubicBezTo>
                    <a:pt x="5481" y="3653"/>
                    <a:pt x="5481" y="3653"/>
                    <a:pt x="5481" y="3614"/>
                  </a:cubicBezTo>
                  <a:cubicBezTo>
                    <a:pt x="5438" y="3614"/>
                    <a:pt x="5399" y="3614"/>
                    <a:pt x="5438" y="3572"/>
                  </a:cubicBezTo>
                  <a:lnTo>
                    <a:pt x="5438" y="3491"/>
                  </a:lnTo>
                  <a:cubicBezTo>
                    <a:pt x="5357" y="3533"/>
                    <a:pt x="5276" y="3491"/>
                    <a:pt x="5237" y="3452"/>
                  </a:cubicBezTo>
                  <a:cubicBezTo>
                    <a:pt x="5195" y="3409"/>
                    <a:pt x="5195" y="3328"/>
                    <a:pt x="5156" y="3289"/>
                  </a:cubicBezTo>
                  <a:cubicBezTo>
                    <a:pt x="5156" y="3289"/>
                    <a:pt x="5114" y="3247"/>
                    <a:pt x="5114" y="3208"/>
                  </a:cubicBezTo>
                  <a:lnTo>
                    <a:pt x="5114" y="3166"/>
                  </a:lnTo>
                  <a:lnTo>
                    <a:pt x="4994" y="3127"/>
                  </a:lnTo>
                  <a:lnTo>
                    <a:pt x="4912" y="3004"/>
                  </a:lnTo>
                  <a:cubicBezTo>
                    <a:pt x="4912" y="3004"/>
                    <a:pt x="4425" y="2721"/>
                    <a:pt x="4302" y="2598"/>
                  </a:cubicBezTo>
                  <a:cubicBezTo>
                    <a:pt x="4182" y="2478"/>
                    <a:pt x="4020" y="2273"/>
                    <a:pt x="3938" y="2192"/>
                  </a:cubicBezTo>
                  <a:close/>
                  <a:moveTo>
                    <a:pt x="5724" y="3247"/>
                  </a:moveTo>
                  <a:lnTo>
                    <a:pt x="5763" y="3247"/>
                  </a:lnTo>
                  <a:lnTo>
                    <a:pt x="5724" y="3247"/>
                  </a:lnTo>
                  <a:close/>
                  <a:moveTo>
                    <a:pt x="5643" y="3208"/>
                  </a:moveTo>
                  <a:cubicBezTo>
                    <a:pt x="5601" y="3127"/>
                    <a:pt x="5601" y="3046"/>
                    <a:pt x="5562" y="3046"/>
                  </a:cubicBezTo>
                  <a:lnTo>
                    <a:pt x="5481" y="2965"/>
                  </a:lnTo>
                  <a:cubicBezTo>
                    <a:pt x="5519" y="2923"/>
                    <a:pt x="5481" y="2923"/>
                    <a:pt x="5481" y="2923"/>
                  </a:cubicBezTo>
                  <a:lnTo>
                    <a:pt x="5399" y="2841"/>
                  </a:lnTo>
                  <a:lnTo>
                    <a:pt x="5318" y="2760"/>
                  </a:lnTo>
                  <a:cubicBezTo>
                    <a:pt x="5318" y="2760"/>
                    <a:pt x="4831" y="2478"/>
                    <a:pt x="4669" y="2315"/>
                  </a:cubicBezTo>
                  <a:cubicBezTo>
                    <a:pt x="4546" y="2153"/>
                    <a:pt x="4344" y="1910"/>
                    <a:pt x="4302" y="1867"/>
                  </a:cubicBezTo>
                  <a:cubicBezTo>
                    <a:pt x="4221" y="1828"/>
                    <a:pt x="4182" y="1786"/>
                    <a:pt x="4140" y="1828"/>
                  </a:cubicBezTo>
                  <a:lnTo>
                    <a:pt x="4101" y="1828"/>
                  </a:lnTo>
                  <a:cubicBezTo>
                    <a:pt x="4182" y="1867"/>
                    <a:pt x="4263" y="1949"/>
                    <a:pt x="4263" y="1949"/>
                  </a:cubicBezTo>
                  <a:lnTo>
                    <a:pt x="4221" y="1991"/>
                  </a:lnTo>
                  <a:cubicBezTo>
                    <a:pt x="4302" y="2072"/>
                    <a:pt x="4425" y="2192"/>
                    <a:pt x="4464" y="2273"/>
                  </a:cubicBezTo>
                  <a:cubicBezTo>
                    <a:pt x="4588" y="2354"/>
                    <a:pt x="4627" y="2354"/>
                    <a:pt x="4789" y="2517"/>
                  </a:cubicBezTo>
                  <a:cubicBezTo>
                    <a:pt x="4951" y="2679"/>
                    <a:pt x="5156" y="2923"/>
                    <a:pt x="5156" y="2923"/>
                  </a:cubicBezTo>
                  <a:cubicBezTo>
                    <a:pt x="5156" y="2923"/>
                    <a:pt x="5195" y="2965"/>
                    <a:pt x="5237" y="2965"/>
                  </a:cubicBezTo>
                  <a:cubicBezTo>
                    <a:pt x="5276" y="2965"/>
                    <a:pt x="5318" y="3046"/>
                    <a:pt x="5318" y="3046"/>
                  </a:cubicBezTo>
                  <a:cubicBezTo>
                    <a:pt x="5357" y="3085"/>
                    <a:pt x="5519" y="3127"/>
                    <a:pt x="5562" y="3166"/>
                  </a:cubicBezTo>
                  <a:cubicBezTo>
                    <a:pt x="5562" y="3166"/>
                    <a:pt x="5601" y="3166"/>
                    <a:pt x="5643" y="3208"/>
                  </a:cubicBezTo>
                  <a:close/>
                  <a:moveTo>
                    <a:pt x="3166" y="5276"/>
                  </a:moveTo>
                  <a:lnTo>
                    <a:pt x="3085" y="5033"/>
                  </a:lnTo>
                  <a:lnTo>
                    <a:pt x="3046" y="5033"/>
                  </a:lnTo>
                  <a:lnTo>
                    <a:pt x="3046" y="5033"/>
                  </a:lnTo>
                  <a:cubicBezTo>
                    <a:pt x="3003" y="4994"/>
                    <a:pt x="2922" y="4831"/>
                    <a:pt x="2841" y="4708"/>
                  </a:cubicBezTo>
                  <a:lnTo>
                    <a:pt x="2559" y="5114"/>
                  </a:lnTo>
                  <a:cubicBezTo>
                    <a:pt x="2883" y="5357"/>
                    <a:pt x="3127" y="5763"/>
                    <a:pt x="3208" y="6169"/>
                  </a:cubicBezTo>
                  <a:lnTo>
                    <a:pt x="3208" y="6169"/>
                  </a:lnTo>
                  <a:cubicBezTo>
                    <a:pt x="3166" y="5926"/>
                    <a:pt x="3127" y="5562"/>
                    <a:pt x="3166" y="5276"/>
                  </a:cubicBezTo>
                  <a:close/>
                  <a:moveTo>
                    <a:pt x="3208" y="6169"/>
                  </a:moveTo>
                  <a:lnTo>
                    <a:pt x="3208" y="6169"/>
                  </a:lnTo>
                  <a:lnTo>
                    <a:pt x="3208" y="6374"/>
                  </a:lnTo>
                  <a:cubicBezTo>
                    <a:pt x="3247" y="6413"/>
                    <a:pt x="3247" y="6455"/>
                    <a:pt x="3208" y="6494"/>
                  </a:cubicBezTo>
                  <a:lnTo>
                    <a:pt x="3289" y="6494"/>
                  </a:lnTo>
                  <a:lnTo>
                    <a:pt x="3289" y="6455"/>
                  </a:lnTo>
                  <a:cubicBezTo>
                    <a:pt x="3289" y="6455"/>
                    <a:pt x="3247" y="6413"/>
                    <a:pt x="3247" y="6331"/>
                  </a:cubicBezTo>
                  <a:lnTo>
                    <a:pt x="3247" y="6331"/>
                  </a:lnTo>
                  <a:lnTo>
                    <a:pt x="3208" y="6331"/>
                  </a:lnTo>
                  <a:lnTo>
                    <a:pt x="3247" y="6292"/>
                  </a:lnTo>
                  <a:cubicBezTo>
                    <a:pt x="3247" y="6250"/>
                    <a:pt x="3208" y="6211"/>
                    <a:pt x="3208" y="6169"/>
                  </a:cubicBezTo>
                  <a:close/>
                  <a:moveTo>
                    <a:pt x="3289" y="6617"/>
                  </a:moveTo>
                  <a:lnTo>
                    <a:pt x="3208" y="6617"/>
                  </a:lnTo>
                  <a:cubicBezTo>
                    <a:pt x="3208" y="6698"/>
                    <a:pt x="3208" y="6779"/>
                    <a:pt x="3166" y="6900"/>
                  </a:cubicBezTo>
                  <a:cubicBezTo>
                    <a:pt x="3166" y="6861"/>
                    <a:pt x="3166" y="6861"/>
                    <a:pt x="3166" y="6900"/>
                  </a:cubicBezTo>
                  <a:cubicBezTo>
                    <a:pt x="3208" y="6900"/>
                    <a:pt x="3208" y="6900"/>
                    <a:pt x="3208" y="6861"/>
                  </a:cubicBezTo>
                  <a:lnTo>
                    <a:pt x="3208" y="6861"/>
                  </a:lnTo>
                  <a:lnTo>
                    <a:pt x="3247" y="6818"/>
                  </a:lnTo>
                  <a:cubicBezTo>
                    <a:pt x="3289" y="6818"/>
                    <a:pt x="3289" y="6698"/>
                    <a:pt x="3289" y="6617"/>
                  </a:cubicBezTo>
                  <a:close/>
                  <a:moveTo>
                    <a:pt x="3328" y="7386"/>
                  </a:moveTo>
                  <a:lnTo>
                    <a:pt x="3328" y="7386"/>
                  </a:lnTo>
                  <a:lnTo>
                    <a:pt x="3328" y="7429"/>
                  </a:lnTo>
                  <a:close/>
                  <a:moveTo>
                    <a:pt x="3328" y="7429"/>
                  </a:moveTo>
                  <a:lnTo>
                    <a:pt x="3328" y="7386"/>
                  </a:lnTo>
                  <a:close/>
                  <a:moveTo>
                    <a:pt x="3653" y="6088"/>
                  </a:moveTo>
                  <a:lnTo>
                    <a:pt x="3653" y="6088"/>
                  </a:lnTo>
                  <a:lnTo>
                    <a:pt x="3653" y="6049"/>
                  </a:lnTo>
                  <a:lnTo>
                    <a:pt x="3695" y="6049"/>
                  </a:lnTo>
                  <a:lnTo>
                    <a:pt x="3695" y="6088"/>
                  </a:lnTo>
                  <a:lnTo>
                    <a:pt x="3734" y="6088"/>
                  </a:lnTo>
                  <a:lnTo>
                    <a:pt x="3734" y="6049"/>
                  </a:lnTo>
                  <a:lnTo>
                    <a:pt x="3734" y="6049"/>
                  </a:lnTo>
                  <a:lnTo>
                    <a:pt x="3734" y="6049"/>
                  </a:lnTo>
                  <a:cubicBezTo>
                    <a:pt x="3776" y="5968"/>
                    <a:pt x="3815" y="5887"/>
                    <a:pt x="3815" y="5805"/>
                  </a:cubicBezTo>
                  <a:lnTo>
                    <a:pt x="3653" y="5805"/>
                  </a:lnTo>
                  <a:close/>
                  <a:moveTo>
                    <a:pt x="3653" y="5276"/>
                  </a:moveTo>
                  <a:lnTo>
                    <a:pt x="3734" y="5276"/>
                  </a:lnTo>
                  <a:cubicBezTo>
                    <a:pt x="3734" y="5276"/>
                    <a:pt x="3977" y="4669"/>
                    <a:pt x="4059" y="4426"/>
                  </a:cubicBezTo>
                  <a:cubicBezTo>
                    <a:pt x="4020" y="4426"/>
                    <a:pt x="3938" y="4465"/>
                    <a:pt x="3896" y="4465"/>
                  </a:cubicBezTo>
                  <a:lnTo>
                    <a:pt x="3815" y="4465"/>
                  </a:lnTo>
                  <a:lnTo>
                    <a:pt x="3815" y="4507"/>
                  </a:lnTo>
                  <a:lnTo>
                    <a:pt x="3776" y="4507"/>
                  </a:lnTo>
                  <a:lnTo>
                    <a:pt x="3776" y="4507"/>
                  </a:lnTo>
                  <a:lnTo>
                    <a:pt x="3614" y="4507"/>
                  </a:lnTo>
                  <a:cubicBezTo>
                    <a:pt x="3653" y="4708"/>
                    <a:pt x="3734" y="4831"/>
                    <a:pt x="3734" y="4831"/>
                  </a:cubicBezTo>
                  <a:lnTo>
                    <a:pt x="3695" y="4831"/>
                  </a:lnTo>
                  <a:lnTo>
                    <a:pt x="3695" y="4913"/>
                  </a:lnTo>
                  <a:cubicBezTo>
                    <a:pt x="3653" y="5033"/>
                    <a:pt x="3653" y="5033"/>
                    <a:pt x="3653" y="5114"/>
                  </a:cubicBezTo>
                  <a:close/>
                  <a:moveTo>
                    <a:pt x="3533" y="4302"/>
                  </a:moveTo>
                  <a:lnTo>
                    <a:pt x="4221" y="4140"/>
                  </a:lnTo>
                  <a:cubicBezTo>
                    <a:pt x="4344" y="4020"/>
                    <a:pt x="4425" y="3896"/>
                    <a:pt x="4425" y="3896"/>
                  </a:cubicBezTo>
                  <a:lnTo>
                    <a:pt x="4302" y="3858"/>
                  </a:lnTo>
                  <a:lnTo>
                    <a:pt x="4140" y="4101"/>
                  </a:lnTo>
                  <a:cubicBezTo>
                    <a:pt x="4140" y="4101"/>
                    <a:pt x="3695" y="3939"/>
                    <a:pt x="3409" y="3858"/>
                  </a:cubicBezTo>
                  <a:cubicBezTo>
                    <a:pt x="3451" y="3978"/>
                    <a:pt x="3490" y="4140"/>
                    <a:pt x="3533" y="4302"/>
                  </a:cubicBezTo>
                  <a:close/>
                  <a:moveTo>
                    <a:pt x="2760" y="4507"/>
                  </a:moveTo>
                  <a:lnTo>
                    <a:pt x="2679" y="4627"/>
                  </a:lnTo>
                  <a:cubicBezTo>
                    <a:pt x="2721" y="4627"/>
                    <a:pt x="2721" y="4627"/>
                    <a:pt x="2760" y="4669"/>
                  </a:cubicBezTo>
                  <a:lnTo>
                    <a:pt x="2802" y="4588"/>
                  </a:lnTo>
                  <a:cubicBezTo>
                    <a:pt x="2802" y="4546"/>
                    <a:pt x="2760" y="4507"/>
                    <a:pt x="2760" y="4507"/>
                  </a:cubicBezTo>
                  <a:close/>
                  <a:moveTo>
                    <a:pt x="3614" y="4507"/>
                  </a:moveTo>
                  <a:cubicBezTo>
                    <a:pt x="3653" y="4465"/>
                    <a:pt x="3695" y="4465"/>
                    <a:pt x="3776" y="4465"/>
                  </a:cubicBezTo>
                  <a:lnTo>
                    <a:pt x="3776" y="4465"/>
                  </a:lnTo>
                  <a:lnTo>
                    <a:pt x="3614" y="4465"/>
                  </a:lnTo>
                  <a:close/>
                  <a:moveTo>
                    <a:pt x="4101" y="4383"/>
                  </a:moveTo>
                  <a:lnTo>
                    <a:pt x="3815" y="4426"/>
                  </a:lnTo>
                  <a:lnTo>
                    <a:pt x="3815" y="4465"/>
                  </a:lnTo>
                  <a:lnTo>
                    <a:pt x="3857" y="4426"/>
                  </a:lnTo>
                  <a:cubicBezTo>
                    <a:pt x="3938" y="4426"/>
                    <a:pt x="4020" y="4426"/>
                    <a:pt x="4101" y="4383"/>
                  </a:cubicBezTo>
                  <a:close/>
                  <a:moveTo>
                    <a:pt x="3938" y="5805"/>
                  </a:moveTo>
                  <a:cubicBezTo>
                    <a:pt x="3938" y="5887"/>
                    <a:pt x="3896" y="5968"/>
                    <a:pt x="3857" y="6130"/>
                  </a:cubicBezTo>
                  <a:lnTo>
                    <a:pt x="3857" y="6130"/>
                  </a:lnTo>
                  <a:lnTo>
                    <a:pt x="3896" y="6130"/>
                  </a:lnTo>
                  <a:lnTo>
                    <a:pt x="3896" y="6088"/>
                  </a:lnTo>
                  <a:cubicBezTo>
                    <a:pt x="3896" y="6088"/>
                    <a:pt x="3938" y="6088"/>
                    <a:pt x="3938" y="6130"/>
                  </a:cubicBezTo>
                  <a:lnTo>
                    <a:pt x="3938" y="6130"/>
                  </a:lnTo>
                  <a:lnTo>
                    <a:pt x="4182" y="5844"/>
                  </a:lnTo>
                  <a:lnTo>
                    <a:pt x="4101" y="5844"/>
                  </a:lnTo>
                  <a:cubicBezTo>
                    <a:pt x="4059" y="5844"/>
                    <a:pt x="4020" y="5805"/>
                    <a:pt x="3938" y="5805"/>
                  </a:cubicBezTo>
                  <a:close/>
                  <a:moveTo>
                    <a:pt x="4464" y="5520"/>
                  </a:moveTo>
                  <a:lnTo>
                    <a:pt x="4951" y="5075"/>
                  </a:lnTo>
                  <a:lnTo>
                    <a:pt x="5682" y="4263"/>
                  </a:lnTo>
                  <a:cubicBezTo>
                    <a:pt x="5682" y="4263"/>
                    <a:pt x="5682" y="4221"/>
                    <a:pt x="5724" y="4221"/>
                  </a:cubicBezTo>
                  <a:lnTo>
                    <a:pt x="5643" y="4101"/>
                  </a:lnTo>
                  <a:lnTo>
                    <a:pt x="5643" y="4059"/>
                  </a:lnTo>
                  <a:cubicBezTo>
                    <a:pt x="5481" y="4101"/>
                    <a:pt x="5357" y="4140"/>
                    <a:pt x="5237" y="4182"/>
                  </a:cubicBezTo>
                  <a:lnTo>
                    <a:pt x="5237" y="4182"/>
                  </a:lnTo>
                  <a:lnTo>
                    <a:pt x="5195" y="4221"/>
                  </a:lnTo>
                  <a:lnTo>
                    <a:pt x="5195" y="4182"/>
                  </a:lnTo>
                  <a:cubicBezTo>
                    <a:pt x="5033" y="4221"/>
                    <a:pt x="4870" y="4263"/>
                    <a:pt x="4750" y="4302"/>
                  </a:cubicBezTo>
                  <a:cubicBezTo>
                    <a:pt x="4708" y="4344"/>
                    <a:pt x="4669" y="4344"/>
                    <a:pt x="4669" y="4383"/>
                  </a:cubicBezTo>
                  <a:cubicBezTo>
                    <a:pt x="4464" y="4546"/>
                    <a:pt x="4263" y="4870"/>
                    <a:pt x="4221" y="4952"/>
                  </a:cubicBezTo>
                  <a:cubicBezTo>
                    <a:pt x="4140" y="5075"/>
                    <a:pt x="4101" y="5195"/>
                    <a:pt x="4101" y="5195"/>
                  </a:cubicBezTo>
                  <a:cubicBezTo>
                    <a:pt x="4101" y="5195"/>
                    <a:pt x="4140" y="5237"/>
                    <a:pt x="4182" y="5318"/>
                  </a:cubicBezTo>
                  <a:cubicBezTo>
                    <a:pt x="4182" y="5318"/>
                    <a:pt x="4302" y="5481"/>
                    <a:pt x="4302" y="5520"/>
                  </a:cubicBezTo>
                  <a:lnTo>
                    <a:pt x="4464" y="5520"/>
                  </a:lnTo>
                  <a:close/>
                  <a:moveTo>
                    <a:pt x="4750" y="4263"/>
                  </a:moveTo>
                  <a:cubicBezTo>
                    <a:pt x="4912" y="4221"/>
                    <a:pt x="5033" y="4221"/>
                    <a:pt x="5195" y="4182"/>
                  </a:cubicBezTo>
                  <a:lnTo>
                    <a:pt x="5195" y="4140"/>
                  </a:lnTo>
                  <a:lnTo>
                    <a:pt x="4789" y="4221"/>
                  </a:lnTo>
                  <a:cubicBezTo>
                    <a:pt x="4789" y="4263"/>
                    <a:pt x="4750" y="4263"/>
                    <a:pt x="4750" y="4263"/>
                  </a:cubicBezTo>
                  <a:close/>
                  <a:moveTo>
                    <a:pt x="1867" y="7348"/>
                  </a:moveTo>
                  <a:lnTo>
                    <a:pt x="1867" y="7429"/>
                  </a:lnTo>
                  <a:lnTo>
                    <a:pt x="1867" y="7386"/>
                  </a:lnTo>
                  <a:lnTo>
                    <a:pt x="1909" y="7591"/>
                  </a:lnTo>
                  <a:lnTo>
                    <a:pt x="1909" y="7591"/>
                  </a:lnTo>
                  <a:lnTo>
                    <a:pt x="1909" y="7630"/>
                  </a:lnTo>
                  <a:cubicBezTo>
                    <a:pt x="1991" y="7630"/>
                    <a:pt x="2029" y="7591"/>
                    <a:pt x="2111" y="7591"/>
                  </a:cubicBezTo>
                  <a:lnTo>
                    <a:pt x="2111" y="7510"/>
                  </a:lnTo>
                  <a:lnTo>
                    <a:pt x="2111" y="7510"/>
                  </a:lnTo>
                  <a:lnTo>
                    <a:pt x="1909" y="7104"/>
                  </a:lnTo>
                  <a:lnTo>
                    <a:pt x="1867" y="7104"/>
                  </a:lnTo>
                  <a:lnTo>
                    <a:pt x="1828" y="7104"/>
                  </a:lnTo>
                  <a:lnTo>
                    <a:pt x="1828" y="7104"/>
                  </a:lnTo>
                  <a:lnTo>
                    <a:pt x="1786" y="7104"/>
                  </a:lnTo>
                  <a:lnTo>
                    <a:pt x="1828" y="7348"/>
                  </a:lnTo>
                  <a:close/>
                  <a:moveTo>
                    <a:pt x="1828" y="7348"/>
                  </a:moveTo>
                  <a:lnTo>
                    <a:pt x="1786" y="7104"/>
                  </a:lnTo>
                  <a:lnTo>
                    <a:pt x="1786" y="7104"/>
                  </a:lnTo>
                  <a:lnTo>
                    <a:pt x="1747" y="7104"/>
                  </a:lnTo>
                  <a:lnTo>
                    <a:pt x="1705" y="7104"/>
                  </a:lnTo>
                  <a:lnTo>
                    <a:pt x="1705" y="7104"/>
                  </a:lnTo>
                  <a:lnTo>
                    <a:pt x="1666" y="7104"/>
                  </a:lnTo>
                  <a:lnTo>
                    <a:pt x="1624" y="7104"/>
                  </a:lnTo>
                  <a:cubicBezTo>
                    <a:pt x="1624" y="7104"/>
                    <a:pt x="1624" y="7143"/>
                    <a:pt x="1624" y="7104"/>
                  </a:cubicBezTo>
                  <a:lnTo>
                    <a:pt x="1585" y="7104"/>
                  </a:lnTo>
                  <a:lnTo>
                    <a:pt x="1585" y="7143"/>
                  </a:lnTo>
                  <a:lnTo>
                    <a:pt x="1624" y="7591"/>
                  </a:lnTo>
                  <a:lnTo>
                    <a:pt x="1666" y="7591"/>
                  </a:lnTo>
                  <a:lnTo>
                    <a:pt x="1666" y="7630"/>
                  </a:lnTo>
                  <a:lnTo>
                    <a:pt x="1666" y="7672"/>
                  </a:lnTo>
                  <a:lnTo>
                    <a:pt x="1705" y="7672"/>
                  </a:lnTo>
                  <a:cubicBezTo>
                    <a:pt x="1747" y="7672"/>
                    <a:pt x="1828" y="7672"/>
                    <a:pt x="1867" y="7630"/>
                  </a:cubicBezTo>
                  <a:lnTo>
                    <a:pt x="1867" y="7591"/>
                  </a:lnTo>
                  <a:lnTo>
                    <a:pt x="1867" y="7591"/>
                  </a:lnTo>
                  <a:lnTo>
                    <a:pt x="1828" y="7386"/>
                  </a:lnTo>
                  <a:close/>
                  <a:moveTo>
                    <a:pt x="2477" y="4870"/>
                  </a:moveTo>
                  <a:lnTo>
                    <a:pt x="2396" y="4994"/>
                  </a:lnTo>
                  <a:cubicBezTo>
                    <a:pt x="2435" y="5033"/>
                    <a:pt x="2435" y="5033"/>
                    <a:pt x="2477" y="5033"/>
                  </a:cubicBezTo>
                  <a:cubicBezTo>
                    <a:pt x="2559" y="4952"/>
                    <a:pt x="2598" y="4870"/>
                    <a:pt x="2679" y="4750"/>
                  </a:cubicBezTo>
                  <a:lnTo>
                    <a:pt x="2679" y="4708"/>
                  </a:lnTo>
                  <a:cubicBezTo>
                    <a:pt x="2679" y="4708"/>
                    <a:pt x="2640" y="4708"/>
                    <a:pt x="2640" y="4669"/>
                  </a:cubicBezTo>
                  <a:cubicBezTo>
                    <a:pt x="2598" y="4708"/>
                    <a:pt x="2598" y="4750"/>
                    <a:pt x="2559" y="4789"/>
                  </a:cubicBezTo>
                  <a:lnTo>
                    <a:pt x="2559" y="4831"/>
                  </a:lnTo>
                  <a:cubicBezTo>
                    <a:pt x="2559" y="4831"/>
                    <a:pt x="2559" y="4870"/>
                    <a:pt x="2516" y="4870"/>
                  </a:cubicBez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cubicBezTo>
                    <a:pt x="2516" y="4913"/>
                    <a:pt x="2516" y="4870"/>
                    <a:pt x="2477" y="4870"/>
                  </a:cubicBezTo>
                  <a:close/>
                  <a:moveTo>
                    <a:pt x="5237" y="4140"/>
                  </a:moveTo>
                  <a:cubicBezTo>
                    <a:pt x="5276" y="4140"/>
                    <a:pt x="5357" y="4101"/>
                    <a:pt x="5438" y="4101"/>
                  </a:cubicBezTo>
                  <a:lnTo>
                    <a:pt x="5195" y="4140"/>
                  </a:lnTo>
                  <a:close/>
                  <a:moveTo>
                    <a:pt x="6169" y="4750"/>
                  </a:moveTo>
                  <a:lnTo>
                    <a:pt x="6169" y="4750"/>
                  </a:lnTo>
                  <a:lnTo>
                    <a:pt x="6169" y="4750"/>
                  </a:lnTo>
                  <a:cubicBezTo>
                    <a:pt x="6169" y="4708"/>
                    <a:pt x="6169" y="4708"/>
                    <a:pt x="6211" y="4708"/>
                  </a:cubicBezTo>
                  <a:lnTo>
                    <a:pt x="6169" y="4708"/>
                  </a:lnTo>
                  <a:lnTo>
                    <a:pt x="6169" y="4465"/>
                  </a:lnTo>
                  <a:lnTo>
                    <a:pt x="6211" y="4465"/>
                  </a:lnTo>
                  <a:lnTo>
                    <a:pt x="6211" y="4465"/>
                  </a:lnTo>
                  <a:cubicBezTo>
                    <a:pt x="6130" y="4263"/>
                    <a:pt x="6088" y="4182"/>
                    <a:pt x="6049" y="3978"/>
                  </a:cubicBezTo>
                  <a:cubicBezTo>
                    <a:pt x="6006" y="3978"/>
                    <a:pt x="5925" y="4020"/>
                    <a:pt x="5844" y="4020"/>
                  </a:cubicBezTo>
                  <a:lnTo>
                    <a:pt x="6006" y="4465"/>
                  </a:lnTo>
                  <a:lnTo>
                    <a:pt x="6006" y="4465"/>
                  </a:lnTo>
                  <a:cubicBezTo>
                    <a:pt x="6049" y="4465"/>
                    <a:pt x="6049" y="4465"/>
                    <a:pt x="6049" y="4507"/>
                  </a:cubicBezTo>
                  <a:lnTo>
                    <a:pt x="6049" y="4507"/>
                  </a:lnTo>
                  <a:lnTo>
                    <a:pt x="6130" y="4708"/>
                  </a:lnTo>
                  <a:lnTo>
                    <a:pt x="6130" y="4708"/>
                  </a:lnTo>
                  <a:lnTo>
                    <a:pt x="6130" y="4750"/>
                  </a:lnTo>
                  <a:lnTo>
                    <a:pt x="6130" y="4750"/>
                  </a:lnTo>
                  <a:lnTo>
                    <a:pt x="6130" y="4750"/>
                  </a:lnTo>
                  <a:close/>
                  <a:moveTo>
                    <a:pt x="6169" y="4789"/>
                  </a:moveTo>
                  <a:lnTo>
                    <a:pt x="6169" y="4789"/>
                  </a:lnTo>
                  <a:lnTo>
                    <a:pt x="6169" y="4789"/>
                  </a:lnTo>
                  <a:lnTo>
                    <a:pt x="6169" y="4789"/>
                  </a:lnTo>
                  <a:lnTo>
                    <a:pt x="6169" y="4789"/>
                  </a:lnTo>
                  <a:cubicBezTo>
                    <a:pt x="6211" y="4789"/>
                    <a:pt x="6211" y="4831"/>
                    <a:pt x="6211" y="4831"/>
                  </a:cubicBezTo>
                  <a:lnTo>
                    <a:pt x="6211" y="4870"/>
                  </a:lnTo>
                  <a:lnTo>
                    <a:pt x="6211" y="4870"/>
                  </a:lnTo>
                  <a:lnTo>
                    <a:pt x="6211" y="4870"/>
                  </a:lnTo>
                  <a:lnTo>
                    <a:pt x="6211" y="4870"/>
                  </a:lnTo>
                  <a:cubicBezTo>
                    <a:pt x="6250" y="4870"/>
                    <a:pt x="6250" y="4870"/>
                    <a:pt x="6250" y="4831"/>
                  </a:cubicBezTo>
                  <a:cubicBezTo>
                    <a:pt x="6250" y="4831"/>
                    <a:pt x="6211" y="4789"/>
                    <a:pt x="6211" y="4750"/>
                  </a:cubicBezTo>
                  <a:lnTo>
                    <a:pt x="6211" y="4750"/>
                  </a:lnTo>
                  <a:lnTo>
                    <a:pt x="6211" y="4789"/>
                  </a:lnTo>
                  <a:close/>
                  <a:moveTo>
                    <a:pt x="6169" y="3371"/>
                  </a:moveTo>
                  <a:lnTo>
                    <a:pt x="6169" y="3409"/>
                  </a:lnTo>
                  <a:cubicBezTo>
                    <a:pt x="6250" y="3491"/>
                    <a:pt x="6250" y="3614"/>
                    <a:pt x="6088" y="3734"/>
                  </a:cubicBezTo>
                  <a:lnTo>
                    <a:pt x="6088" y="3939"/>
                  </a:lnTo>
                  <a:cubicBezTo>
                    <a:pt x="6211" y="3896"/>
                    <a:pt x="6292" y="3695"/>
                    <a:pt x="6331" y="3572"/>
                  </a:cubicBezTo>
                  <a:lnTo>
                    <a:pt x="6331" y="3572"/>
                  </a:lnTo>
                  <a:cubicBezTo>
                    <a:pt x="6292" y="3533"/>
                    <a:pt x="6250" y="3452"/>
                    <a:pt x="6211" y="3409"/>
                  </a:cubicBezTo>
                  <a:lnTo>
                    <a:pt x="6169" y="3371"/>
                  </a:lnTo>
                  <a:close/>
                  <a:moveTo>
                    <a:pt x="6250" y="3371"/>
                  </a:moveTo>
                  <a:lnTo>
                    <a:pt x="6250" y="3371"/>
                  </a:lnTo>
                  <a:lnTo>
                    <a:pt x="6250" y="3371"/>
                  </a:lnTo>
                  <a:lnTo>
                    <a:pt x="6373" y="3491"/>
                  </a:lnTo>
                  <a:cubicBezTo>
                    <a:pt x="6373" y="3409"/>
                    <a:pt x="6331" y="3371"/>
                    <a:pt x="6250" y="3371"/>
                  </a:cubicBezTo>
                  <a:close/>
                  <a:moveTo>
                    <a:pt x="5925" y="3371"/>
                  </a:moveTo>
                  <a:lnTo>
                    <a:pt x="5925" y="3371"/>
                  </a:lnTo>
                  <a:lnTo>
                    <a:pt x="5925" y="3371"/>
                  </a:lnTo>
                  <a:lnTo>
                    <a:pt x="5682" y="3533"/>
                  </a:lnTo>
                  <a:lnTo>
                    <a:pt x="5643" y="3572"/>
                  </a:lnTo>
                  <a:lnTo>
                    <a:pt x="5682" y="3653"/>
                  </a:lnTo>
                  <a:lnTo>
                    <a:pt x="5682" y="3653"/>
                  </a:lnTo>
                  <a:lnTo>
                    <a:pt x="5682" y="3653"/>
                  </a:lnTo>
                  <a:lnTo>
                    <a:pt x="5763" y="3695"/>
                  </a:lnTo>
                  <a:lnTo>
                    <a:pt x="5763" y="3734"/>
                  </a:lnTo>
                  <a:lnTo>
                    <a:pt x="5763" y="3776"/>
                  </a:lnTo>
                  <a:lnTo>
                    <a:pt x="5763" y="3776"/>
                  </a:lnTo>
                  <a:cubicBezTo>
                    <a:pt x="5886" y="3734"/>
                    <a:pt x="6006" y="3614"/>
                    <a:pt x="6088" y="3452"/>
                  </a:cubicBezTo>
                  <a:lnTo>
                    <a:pt x="6088" y="3452"/>
                  </a:lnTo>
                  <a:cubicBezTo>
                    <a:pt x="6049" y="3491"/>
                    <a:pt x="6006" y="3491"/>
                    <a:pt x="6006" y="3491"/>
                  </a:cubicBezTo>
                  <a:lnTo>
                    <a:pt x="5968" y="3452"/>
                  </a:lnTo>
                  <a:lnTo>
                    <a:pt x="5968" y="3491"/>
                  </a:lnTo>
                  <a:lnTo>
                    <a:pt x="5968" y="3452"/>
                  </a:lnTo>
                  <a:lnTo>
                    <a:pt x="5925" y="3491"/>
                  </a:lnTo>
                  <a:lnTo>
                    <a:pt x="5844" y="3409"/>
                  </a:lnTo>
                  <a:close/>
                  <a:moveTo>
                    <a:pt x="5601" y="6861"/>
                  </a:moveTo>
                  <a:lnTo>
                    <a:pt x="5601" y="6861"/>
                  </a:lnTo>
                  <a:cubicBezTo>
                    <a:pt x="5643" y="6942"/>
                    <a:pt x="5682" y="7023"/>
                    <a:pt x="5724" y="7062"/>
                  </a:cubicBezTo>
                  <a:lnTo>
                    <a:pt x="5724" y="7062"/>
                  </a:lnTo>
                  <a:lnTo>
                    <a:pt x="5724" y="7104"/>
                  </a:lnTo>
                  <a:lnTo>
                    <a:pt x="5724" y="7062"/>
                  </a:lnTo>
                  <a:lnTo>
                    <a:pt x="5763" y="7062"/>
                  </a:lnTo>
                  <a:lnTo>
                    <a:pt x="5763" y="7062"/>
                  </a:lnTo>
                  <a:lnTo>
                    <a:pt x="6575" y="6617"/>
                  </a:lnTo>
                  <a:lnTo>
                    <a:pt x="6617" y="6494"/>
                  </a:lnTo>
                  <a:lnTo>
                    <a:pt x="6536" y="6455"/>
                  </a:lnTo>
                  <a:lnTo>
                    <a:pt x="5682" y="6861"/>
                  </a:lnTo>
                  <a:lnTo>
                    <a:pt x="5643" y="6861"/>
                  </a:lnTo>
                  <a:close/>
                  <a:moveTo>
                    <a:pt x="5601" y="6861"/>
                  </a:moveTo>
                  <a:lnTo>
                    <a:pt x="5643" y="6818"/>
                  </a:lnTo>
                  <a:lnTo>
                    <a:pt x="5643" y="6818"/>
                  </a:lnTo>
                  <a:lnTo>
                    <a:pt x="6493" y="6455"/>
                  </a:lnTo>
                  <a:lnTo>
                    <a:pt x="6169" y="6455"/>
                  </a:lnTo>
                  <a:lnTo>
                    <a:pt x="5601" y="6617"/>
                  </a:lnTo>
                  <a:lnTo>
                    <a:pt x="5601" y="6617"/>
                  </a:lnTo>
                  <a:lnTo>
                    <a:pt x="5519" y="6617"/>
                  </a:lnTo>
                  <a:cubicBezTo>
                    <a:pt x="5562" y="6698"/>
                    <a:pt x="5562" y="6779"/>
                    <a:pt x="5601" y="6861"/>
                  </a:cubicBezTo>
                  <a:close/>
                  <a:moveTo>
                    <a:pt x="6088" y="7468"/>
                  </a:moveTo>
                  <a:lnTo>
                    <a:pt x="6088" y="7468"/>
                  </a:lnTo>
                  <a:lnTo>
                    <a:pt x="6088" y="7468"/>
                  </a:lnTo>
                  <a:lnTo>
                    <a:pt x="6088" y="7429"/>
                  </a:lnTo>
                  <a:lnTo>
                    <a:pt x="6130" y="7386"/>
                  </a:lnTo>
                  <a:lnTo>
                    <a:pt x="6412" y="6900"/>
                  </a:lnTo>
                  <a:lnTo>
                    <a:pt x="5925" y="7266"/>
                  </a:lnTo>
                  <a:lnTo>
                    <a:pt x="5925" y="7266"/>
                  </a:lnTo>
                  <a:lnTo>
                    <a:pt x="5886" y="7305"/>
                  </a:lnTo>
                  <a:cubicBezTo>
                    <a:pt x="5968" y="7348"/>
                    <a:pt x="6006" y="7429"/>
                    <a:pt x="6088" y="7468"/>
                  </a:cubicBezTo>
                  <a:close/>
                  <a:moveTo>
                    <a:pt x="6575" y="7672"/>
                  </a:moveTo>
                  <a:lnTo>
                    <a:pt x="6575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30"/>
                  </a:lnTo>
                  <a:lnTo>
                    <a:pt x="6860" y="7630"/>
                  </a:lnTo>
                  <a:lnTo>
                    <a:pt x="6899" y="6981"/>
                  </a:lnTo>
                  <a:lnTo>
                    <a:pt x="6818" y="6737"/>
                  </a:lnTo>
                  <a:lnTo>
                    <a:pt x="6617" y="7591"/>
                  </a:lnTo>
                  <a:lnTo>
                    <a:pt x="6617" y="7591"/>
                  </a:lnTo>
                  <a:close/>
                  <a:moveTo>
                    <a:pt x="6575" y="7672"/>
                  </a:moveTo>
                  <a:lnTo>
                    <a:pt x="6575" y="7672"/>
                  </a:lnTo>
                  <a:lnTo>
                    <a:pt x="6575" y="7591"/>
                  </a:lnTo>
                  <a:lnTo>
                    <a:pt x="6575" y="7591"/>
                  </a:lnTo>
                  <a:lnTo>
                    <a:pt x="6818" y="6698"/>
                  </a:lnTo>
                  <a:lnTo>
                    <a:pt x="6779" y="6575"/>
                  </a:lnTo>
                  <a:lnTo>
                    <a:pt x="6656" y="6698"/>
                  </a:lnTo>
                  <a:lnTo>
                    <a:pt x="6331" y="7510"/>
                  </a:lnTo>
                  <a:lnTo>
                    <a:pt x="6331" y="7549"/>
                  </a:lnTo>
                  <a:lnTo>
                    <a:pt x="6331" y="7591"/>
                  </a:lnTo>
                  <a:cubicBezTo>
                    <a:pt x="6412" y="7630"/>
                    <a:pt x="6493" y="7630"/>
                    <a:pt x="6575" y="7672"/>
                  </a:cubicBezTo>
                  <a:close/>
                  <a:moveTo>
                    <a:pt x="7104" y="7672"/>
                  </a:moveTo>
                  <a:close/>
                  <a:moveTo>
                    <a:pt x="8198" y="6374"/>
                  </a:moveTo>
                  <a:lnTo>
                    <a:pt x="8240" y="6374"/>
                  </a:lnTo>
                  <a:lnTo>
                    <a:pt x="8240" y="6331"/>
                  </a:lnTo>
                  <a:cubicBezTo>
                    <a:pt x="8240" y="6250"/>
                    <a:pt x="8198" y="6211"/>
                    <a:pt x="8198" y="6130"/>
                  </a:cubicBezTo>
                  <a:lnTo>
                    <a:pt x="8159" y="6169"/>
                  </a:lnTo>
                  <a:lnTo>
                    <a:pt x="8159" y="6130"/>
                  </a:lnTo>
                  <a:lnTo>
                    <a:pt x="7266" y="6331"/>
                  </a:lnTo>
                  <a:lnTo>
                    <a:pt x="8159" y="6374"/>
                  </a:lnTo>
                  <a:lnTo>
                    <a:pt x="8159" y="6374"/>
                  </a:lnTo>
                  <a:close/>
                  <a:moveTo>
                    <a:pt x="1585" y="5075"/>
                  </a:moveTo>
                  <a:lnTo>
                    <a:pt x="1585" y="5156"/>
                  </a:lnTo>
                  <a:lnTo>
                    <a:pt x="1585" y="5156"/>
                  </a:lnTo>
                  <a:lnTo>
                    <a:pt x="1585" y="6211"/>
                  </a:lnTo>
                  <a:lnTo>
                    <a:pt x="1585" y="6211"/>
                  </a:lnTo>
                  <a:lnTo>
                    <a:pt x="1705" y="5968"/>
                  </a:lnTo>
                  <a:lnTo>
                    <a:pt x="1828" y="5195"/>
                  </a:lnTo>
                  <a:lnTo>
                    <a:pt x="1828" y="5156"/>
                  </a:lnTo>
                  <a:lnTo>
                    <a:pt x="1828" y="5114"/>
                  </a:lnTo>
                  <a:lnTo>
                    <a:pt x="1828" y="5114"/>
                  </a:lnTo>
                  <a:cubicBezTo>
                    <a:pt x="1747" y="5075"/>
                    <a:pt x="1666" y="5075"/>
                    <a:pt x="1585" y="5075"/>
                  </a:cubicBezTo>
                  <a:close/>
                  <a:moveTo>
                    <a:pt x="1585" y="5075"/>
                  </a:moveTo>
                  <a:lnTo>
                    <a:pt x="1542" y="5075"/>
                  </a:lnTo>
                  <a:cubicBezTo>
                    <a:pt x="1461" y="5075"/>
                    <a:pt x="1380" y="5114"/>
                    <a:pt x="1299" y="5114"/>
                  </a:cubicBezTo>
                  <a:lnTo>
                    <a:pt x="1299" y="5156"/>
                  </a:lnTo>
                  <a:lnTo>
                    <a:pt x="1299" y="5195"/>
                  </a:lnTo>
                  <a:lnTo>
                    <a:pt x="1542" y="6211"/>
                  </a:lnTo>
                  <a:lnTo>
                    <a:pt x="1585" y="6211"/>
                  </a:lnTo>
                  <a:lnTo>
                    <a:pt x="1585" y="5156"/>
                  </a:lnTo>
                  <a:lnTo>
                    <a:pt x="1585" y="5156"/>
                  </a:lnTo>
                  <a:close/>
                  <a:moveTo>
                    <a:pt x="1867" y="5114"/>
                  </a:moveTo>
                  <a:lnTo>
                    <a:pt x="1867" y="5114"/>
                  </a:lnTo>
                  <a:lnTo>
                    <a:pt x="1867" y="5156"/>
                  </a:lnTo>
                  <a:lnTo>
                    <a:pt x="1828" y="5195"/>
                  </a:lnTo>
                  <a:lnTo>
                    <a:pt x="1705" y="5926"/>
                  </a:lnTo>
                  <a:lnTo>
                    <a:pt x="2029" y="5237"/>
                  </a:lnTo>
                  <a:lnTo>
                    <a:pt x="2029" y="5237"/>
                  </a:lnTo>
                  <a:lnTo>
                    <a:pt x="2072" y="5195"/>
                  </a:lnTo>
                  <a:cubicBezTo>
                    <a:pt x="1991" y="5156"/>
                    <a:pt x="1948" y="5114"/>
                    <a:pt x="1867" y="5114"/>
                  </a:cubicBezTo>
                  <a:close/>
                  <a:moveTo>
                    <a:pt x="2802" y="5887"/>
                  </a:moveTo>
                  <a:cubicBezTo>
                    <a:pt x="2802" y="5844"/>
                    <a:pt x="2760" y="5844"/>
                    <a:pt x="2760" y="5805"/>
                  </a:cubicBezTo>
                  <a:lnTo>
                    <a:pt x="2721" y="5805"/>
                  </a:lnTo>
                  <a:lnTo>
                    <a:pt x="2721" y="5805"/>
                  </a:lnTo>
                  <a:cubicBezTo>
                    <a:pt x="2721" y="5844"/>
                    <a:pt x="2679" y="5844"/>
                    <a:pt x="2679" y="5844"/>
                  </a:cubicBezTo>
                  <a:lnTo>
                    <a:pt x="2640" y="5805"/>
                  </a:lnTo>
                  <a:cubicBezTo>
                    <a:pt x="2679" y="5805"/>
                    <a:pt x="2679" y="5763"/>
                    <a:pt x="2721" y="5763"/>
                  </a:cubicBezTo>
                  <a:lnTo>
                    <a:pt x="2721" y="5763"/>
                  </a:lnTo>
                  <a:lnTo>
                    <a:pt x="2721" y="5763"/>
                  </a:lnTo>
                  <a:cubicBezTo>
                    <a:pt x="2679" y="5682"/>
                    <a:pt x="2598" y="5562"/>
                    <a:pt x="2516" y="5481"/>
                  </a:cubicBezTo>
                  <a:lnTo>
                    <a:pt x="2477" y="5520"/>
                  </a:lnTo>
                  <a:lnTo>
                    <a:pt x="2477" y="5520"/>
                  </a:lnTo>
                  <a:lnTo>
                    <a:pt x="1909" y="6211"/>
                  </a:lnTo>
                  <a:lnTo>
                    <a:pt x="2029" y="6169"/>
                  </a:lnTo>
                  <a:lnTo>
                    <a:pt x="2640" y="5724"/>
                  </a:lnTo>
                  <a:lnTo>
                    <a:pt x="2640" y="5724"/>
                  </a:lnTo>
                  <a:lnTo>
                    <a:pt x="2679" y="5682"/>
                  </a:lnTo>
                  <a:lnTo>
                    <a:pt x="2679" y="5682"/>
                  </a:lnTo>
                  <a:lnTo>
                    <a:pt x="2640" y="5724"/>
                  </a:lnTo>
                  <a:lnTo>
                    <a:pt x="2640" y="5724"/>
                  </a:lnTo>
                  <a:lnTo>
                    <a:pt x="2072" y="6130"/>
                  </a:lnTo>
                  <a:lnTo>
                    <a:pt x="2721" y="5926"/>
                  </a:lnTo>
                  <a:lnTo>
                    <a:pt x="2721" y="5926"/>
                  </a:lnTo>
                  <a:close/>
                  <a:moveTo>
                    <a:pt x="2802" y="5926"/>
                  </a:moveTo>
                  <a:lnTo>
                    <a:pt x="2760" y="5926"/>
                  </a:lnTo>
                  <a:lnTo>
                    <a:pt x="2721" y="5926"/>
                  </a:lnTo>
                  <a:lnTo>
                    <a:pt x="2029" y="6169"/>
                  </a:lnTo>
                  <a:lnTo>
                    <a:pt x="1948" y="6211"/>
                  </a:lnTo>
                  <a:lnTo>
                    <a:pt x="1991" y="6211"/>
                  </a:lnTo>
                  <a:lnTo>
                    <a:pt x="2029" y="6211"/>
                  </a:lnTo>
                  <a:lnTo>
                    <a:pt x="2029" y="6211"/>
                  </a:lnTo>
                  <a:lnTo>
                    <a:pt x="2802" y="6130"/>
                  </a:lnTo>
                  <a:lnTo>
                    <a:pt x="2802" y="6130"/>
                  </a:lnTo>
                  <a:lnTo>
                    <a:pt x="2883" y="6130"/>
                  </a:lnTo>
                  <a:lnTo>
                    <a:pt x="2883" y="6130"/>
                  </a:lnTo>
                  <a:cubicBezTo>
                    <a:pt x="2883" y="6049"/>
                    <a:pt x="2841" y="5968"/>
                    <a:pt x="2802" y="5926"/>
                  </a:cubicBezTo>
                  <a:close/>
                  <a:moveTo>
                    <a:pt x="2883" y="6169"/>
                  </a:moveTo>
                  <a:lnTo>
                    <a:pt x="2841" y="6169"/>
                  </a:lnTo>
                  <a:lnTo>
                    <a:pt x="2802" y="6169"/>
                  </a:lnTo>
                  <a:lnTo>
                    <a:pt x="2273" y="6211"/>
                  </a:lnTo>
                  <a:lnTo>
                    <a:pt x="2273" y="6211"/>
                  </a:lnTo>
                  <a:lnTo>
                    <a:pt x="2315" y="6211"/>
                  </a:lnTo>
                  <a:lnTo>
                    <a:pt x="2354" y="6211"/>
                  </a:lnTo>
                  <a:lnTo>
                    <a:pt x="2354" y="6211"/>
                  </a:lnTo>
                  <a:lnTo>
                    <a:pt x="2396" y="6211"/>
                  </a:lnTo>
                  <a:lnTo>
                    <a:pt x="2435" y="6211"/>
                  </a:lnTo>
                  <a:lnTo>
                    <a:pt x="2477" y="6211"/>
                  </a:lnTo>
                  <a:lnTo>
                    <a:pt x="2477" y="6211"/>
                  </a:lnTo>
                  <a:cubicBezTo>
                    <a:pt x="2477" y="6169"/>
                    <a:pt x="2516" y="6169"/>
                    <a:pt x="2516" y="6211"/>
                  </a:cubicBezTo>
                  <a:lnTo>
                    <a:pt x="2559" y="6211"/>
                  </a:lnTo>
                  <a:cubicBezTo>
                    <a:pt x="2559" y="6169"/>
                    <a:pt x="2559" y="6169"/>
                    <a:pt x="2598" y="6169"/>
                  </a:cubicBezTo>
                  <a:lnTo>
                    <a:pt x="2598" y="6169"/>
                  </a:lnTo>
                  <a:lnTo>
                    <a:pt x="2640" y="6169"/>
                  </a:lnTo>
                  <a:lnTo>
                    <a:pt x="2679" y="6169"/>
                  </a:lnTo>
                  <a:lnTo>
                    <a:pt x="2679" y="6169"/>
                  </a:lnTo>
                  <a:lnTo>
                    <a:pt x="2721" y="6169"/>
                  </a:lnTo>
                  <a:lnTo>
                    <a:pt x="2760" y="6169"/>
                  </a:lnTo>
                  <a:lnTo>
                    <a:pt x="2760" y="6169"/>
                  </a:lnTo>
                  <a:lnTo>
                    <a:pt x="2841" y="6169"/>
                  </a:lnTo>
                  <a:lnTo>
                    <a:pt x="2841" y="6169"/>
                  </a:lnTo>
                  <a:lnTo>
                    <a:pt x="2883" y="6169"/>
                  </a:lnTo>
                  <a:lnTo>
                    <a:pt x="2883" y="6169"/>
                  </a:lnTo>
                  <a:close/>
                  <a:moveTo>
                    <a:pt x="2922" y="6413"/>
                  </a:move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841" y="6413"/>
                  </a:lnTo>
                  <a:lnTo>
                    <a:pt x="2841" y="6413"/>
                  </a:lnTo>
                  <a:lnTo>
                    <a:pt x="1828" y="6413"/>
                  </a:lnTo>
                  <a:lnTo>
                    <a:pt x="1828" y="6413"/>
                  </a:lnTo>
                  <a:lnTo>
                    <a:pt x="2922" y="6455"/>
                  </a:lnTo>
                  <a:close/>
                  <a:moveTo>
                    <a:pt x="2802" y="6981"/>
                  </a:moveTo>
                  <a:lnTo>
                    <a:pt x="2802" y="6981"/>
                  </a:lnTo>
                  <a:lnTo>
                    <a:pt x="2760" y="6981"/>
                  </a:lnTo>
                  <a:lnTo>
                    <a:pt x="2721" y="6981"/>
                  </a:lnTo>
                  <a:lnTo>
                    <a:pt x="2721" y="6981"/>
                  </a:lnTo>
                  <a:lnTo>
                    <a:pt x="2679" y="6981"/>
                  </a:lnTo>
                  <a:lnTo>
                    <a:pt x="2640" y="6981"/>
                  </a:lnTo>
                  <a:cubicBezTo>
                    <a:pt x="2640" y="6981"/>
                    <a:pt x="2640" y="7023"/>
                    <a:pt x="2598" y="6981"/>
                  </a:cubicBezTo>
                  <a:lnTo>
                    <a:pt x="2598" y="6981"/>
                  </a:lnTo>
                  <a:cubicBezTo>
                    <a:pt x="2598" y="7023"/>
                    <a:pt x="2559" y="7023"/>
                    <a:pt x="2559" y="7023"/>
                  </a:cubicBezTo>
                  <a:lnTo>
                    <a:pt x="2559" y="7023"/>
                  </a:lnTo>
                  <a:lnTo>
                    <a:pt x="2640" y="7062"/>
                  </a:lnTo>
                  <a:lnTo>
                    <a:pt x="2679" y="7062"/>
                  </a:lnTo>
                  <a:lnTo>
                    <a:pt x="2721" y="7104"/>
                  </a:lnTo>
                  <a:cubicBezTo>
                    <a:pt x="2721" y="7062"/>
                    <a:pt x="2760" y="7023"/>
                    <a:pt x="2802" y="6981"/>
                  </a:cubicBezTo>
                  <a:close/>
                  <a:moveTo>
                    <a:pt x="2802" y="6942"/>
                  </a:moveTo>
                  <a:lnTo>
                    <a:pt x="2802" y="6942"/>
                  </a:lnTo>
                  <a:lnTo>
                    <a:pt x="2802" y="6900"/>
                  </a:lnTo>
                  <a:lnTo>
                    <a:pt x="2802" y="6900"/>
                  </a:lnTo>
                  <a:lnTo>
                    <a:pt x="2760" y="6900"/>
                  </a:lnTo>
                  <a:lnTo>
                    <a:pt x="2760" y="6861"/>
                  </a:lnTo>
                  <a:lnTo>
                    <a:pt x="2072" y="6536"/>
                  </a:lnTo>
                  <a:lnTo>
                    <a:pt x="1786" y="6536"/>
                  </a:lnTo>
                  <a:cubicBezTo>
                    <a:pt x="1786" y="6536"/>
                    <a:pt x="1786" y="6575"/>
                    <a:pt x="1828" y="6575"/>
                  </a:cubicBezTo>
                  <a:lnTo>
                    <a:pt x="2516" y="6981"/>
                  </a:lnTo>
                  <a:lnTo>
                    <a:pt x="2516" y="6981"/>
                  </a:lnTo>
                  <a:lnTo>
                    <a:pt x="2559" y="6981"/>
                  </a:lnTo>
                  <a:lnTo>
                    <a:pt x="2598" y="6981"/>
                  </a:lnTo>
                  <a:lnTo>
                    <a:pt x="2598" y="6981"/>
                  </a:lnTo>
                  <a:cubicBezTo>
                    <a:pt x="2640" y="6942"/>
                    <a:pt x="2640" y="6942"/>
                    <a:pt x="2640" y="6981"/>
                  </a:cubicBezTo>
                  <a:lnTo>
                    <a:pt x="2679" y="6981"/>
                  </a:lnTo>
                  <a:cubicBezTo>
                    <a:pt x="2679" y="6942"/>
                    <a:pt x="2679" y="6942"/>
                    <a:pt x="2721" y="6942"/>
                  </a:cubicBezTo>
                  <a:lnTo>
                    <a:pt x="2721" y="6942"/>
                  </a:lnTo>
                  <a:lnTo>
                    <a:pt x="2760" y="6942"/>
                  </a:lnTo>
                  <a:close/>
                  <a:moveTo>
                    <a:pt x="2841" y="6900"/>
                  </a:moveTo>
                  <a:lnTo>
                    <a:pt x="2841" y="6900"/>
                  </a:lnTo>
                  <a:cubicBezTo>
                    <a:pt x="2841" y="6818"/>
                    <a:pt x="2883" y="6737"/>
                    <a:pt x="2883" y="6656"/>
                  </a:cubicBezTo>
                  <a:lnTo>
                    <a:pt x="2841" y="6656"/>
                  </a:lnTo>
                  <a:lnTo>
                    <a:pt x="2841" y="6656"/>
                  </a:lnTo>
                  <a:lnTo>
                    <a:pt x="2111" y="6536"/>
                  </a:lnTo>
                  <a:lnTo>
                    <a:pt x="2111" y="6536"/>
                  </a:lnTo>
                  <a:lnTo>
                    <a:pt x="2760" y="6861"/>
                  </a:lnTo>
                  <a:lnTo>
                    <a:pt x="2760" y="6861"/>
                  </a:lnTo>
                  <a:close/>
                  <a:moveTo>
                    <a:pt x="1179" y="7549"/>
                  </a:moveTo>
                  <a:lnTo>
                    <a:pt x="1179" y="7549"/>
                  </a:lnTo>
                  <a:cubicBezTo>
                    <a:pt x="1260" y="7591"/>
                    <a:pt x="1299" y="7630"/>
                    <a:pt x="1380" y="7630"/>
                  </a:cubicBezTo>
                  <a:lnTo>
                    <a:pt x="1380" y="7591"/>
                  </a:lnTo>
                  <a:lnTo>
                    <a:pt x="1380" y="7591"/>
                  </a:lnTo>
                  <a:lnTo>
                    <a:pt x="1461" y="7104"/>
                  </a:lnTo>
                  <a:cubicBezTo>
                    <a:pt x="1422" y="7104"/>
                    <a:pt x="1422" y="7062"/>
                    <a:pt x="1422" y="7023"/>
                  </a:cubicBezTo>
                  <a:lnTo>
                    <a:pt x="1380" y="7023"/>
                  </a:lnTo>
                  <a:lnTo>
                    <a:pt x="1179" y="7510"/>
                  </a:lnTo>
                  <a:lnTo>
                    <a:pt x="1179" y="7510"/>
                  </a:lnTo>
                  <a:close/>
                  <a:moveTo>
                    <a:pt x="1422" y="7630"/>
                  </a:moveTo>
                  <a:lnTo>
                    <a:pt x="1422" y="7630"/>
                  </a:lnTo>
                  <a:cubicBezTo>
                    <a:pt x="1461" y="7630"/>
                    <a:pt x="1542" y="7672"/>
                    <a:pt x="1624" y="7672"/>
                  </a:cubicBezTo>
                  <a:lnTo>
                    <a:pt x="1624" y="7672"/>
                  </a:lnTo>
                  <a:lnTo>
                    <a:pt x="1624" y="7591"/>
                  </a:lnTo>
                  <a:lnTo>
                    <a:pt x="1624" y="7591"/>
                  </a:lnTo>
                  <a:lnTo>
                    <a:pt x="1542" y="7143"/>
                  </a:lnTo>
                  <a:lnTo>
                    <a:pt x="1542" y="7104"/>
                  </a:lnTo>
                  <a:lnTo>
                    <a:pt x="1504" y="7104"/>
                  </a:lnTo>
                  <a:cubicBezTo>
                    <a:pt x="1504" y="7143"/>
                    <a:pt x="1504" y="7143"/>
                    <a:pt x="1504" y="7104"/>
                  </a:cubicBezTo>
                  <a:lnTo>
                    <a:pt x="1504" y="7104"/>
                  </a:lnTo>
                  <a:lnTo>
                    <a:pt x="1542" y="7104"/>
                  </a:lnTo>
                  <a:lnTo>
                    <a:pt x="1542" y="7104"/>
                  </a:lnTo>
                  <a:lnTo>
                    <a:pt x="1542" y="7104"/>
                  </a:lnTo>
                  <a:lnTo>
                    <a:pt x="1504" y="7104"/>
                  </a:lnTo>
                  <a:lnTo>
                    <a:pt x="1504" y="7104"/>
                  </a:lnTo>
                  <a:lnTo>
                    <a:pt x="1461" y="7104"/>
                  </a:lnTo>
                  <a:lnTo>
                    <a:pt x="1422" y="7591"/>
                  </a:lnTo>
                  <a:lnTo>
                    <a:pt x="1422" y="7591"/>
                  </a:lnTo>
                  <a:close/>
                  <a:moveTo>
                    <a:pt x="731" y="7266"/>
                  </a:moveTo>
                  <a:cubicBezTo>
                    <a:pt x="773" y="7348"/>
                    <a:pt x="854" y="7386"/>
                    <a:pt x="935" y="7429"/>
                  </a:cubicBezTo>
                  <a:lnTo>
                    <a:pt x="935" y="7386"/>
                  </a:lnTo>
                  <a:lnTo>
                    <a:pt x="974" y="7386"/>
                  </a:lnTo>
                  <a:lnTo>
                    <a:pt x="1461" y="6656"/>
                  </a:lnTo>
                  <a:lnTo>
                    <a:pt x="1461" y="6656"/>
                  </a:lnTo>
                  <a:lnTo>
                    <a:pt x="1461" y="6656"/>
                  </a:lnTo>
                  <a:lnTo>
                    <a:pt x="1461" y="6617"/>
                  </a:lnTo>
                  <a:lnTo>
                    <a:pt x="1461" y="6617"/>
                  </a:lnTo>
                  <a:cubicBezTo>
                    <a:pt x="1461" y="6617"/>
                    <a:pt x="1461" y="6575"/>
                    <a:pt x="1422" y="6575"/>
                  </a:cubicBezTo>
                  <a:lnTo>
                    <a:pt x="1422" y="6617"/>
                  </a:lnTo>
                  <a:cubicBezTo>
                    <a:pt x="1380" y="6617"/>
                    <a:pt x="1380" y="6617"/>
                    <a:pt x="1380" y="6575"/>
                  </a:cubicBezTo>
                  <a:lnTo>
                    <a:pt x="1380" y="6575"/>
                  </a:lnTo>
                  <a:lnTo>
                    <a:pt x="1260" y="6617"/>
                  </a:lnTo>
                  <a:lnTo>
                    <a:pt x="773" y="7224"/>
                  </a:lnTo>
                  <a:lnTo>
                    <a:pt x="773" y="7224"/>
                  </a:lnTo>
                  <a:close/>
                  <a:moveTo>
                    <a:pt x="569" y="7062"/>
                  </a:moveTo>
                  <a:lnTo>
                    <a:pt x="569" y="7062"/>
                  </a:lnTo>
                  <a:lnTo>
                    <a:pt x="611" y="7023"/>
                  </a:lnTo>
                  <a:lnTo>
                    <a:pt x="611" y="7023"/>
                  </a:lnTo>
                  <a:lnTo>
                    <a:pt x="1056" y="6698"/>
                  </a:lnTo>
                  <a:lnTo>
                    <a:pt x="487" y="6861"/>
                  </a:lnTo>
                  <a:lnTo>
                    <a:pt x="487" y="6861"/>
                  </a:lnTo>
                  <a:lnTo>
                    <a:pt x="448" y="6861"/>
                  </a:lnTo>
                  <a:lnTo>
                    <a:pt x="448" y="6861"/>
                  </a:lnTo>
                  <a:cubicBezTo>
                    <a:pt x="487" y="6942"/>
                    <a:pt x="530" y="6981"/>
                    <a:pt x="569" y="7062"/>
                  </a:cubicBezTo>
                  <a:close/>
                  <a:moveTo>
                    <a:pt x="569" y="7062"/>
                  </a:moveTo>
                  <a:lnTo>
                    <a:pt x="569" y="7062"/>
                  </a:lnTo>
                  <a:cubicBezTo>
                    <a:pt x="611" y="7143"/>
                    <a:pt x="650" y="7185"/>
                    <a:pt x="731" y="7266"/>
                  </a:cubicBezTo>
                  <a:lnTo>
                    <a:pt x="731" y="7224"/>
                  </a:lnTo>
                  <a:lnTo>
                    <a:pt x="773" y="7224"/>
                  </a:lnTo>
                  <a:lnTo>
                    <a:pt x="1260" y="6617"/>
                  </a:lnTo>
                  <a:lnTo>
                    <a:pt x="1098" y="6656"/>
                  </a:lnTo>
                  <a:lnTo>
                    <a:pt x="611" y="7023"/>
                  </a:lnTo>
                  <a:lnTo>
                    <a:pt x="611" y="7062"/>
                  </a:ln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406" y="6130"/>
                  </a:lnTo>
                  <a:lnTo>
                    <a:pt x="406" y="6130"/>
                  </a:lnTo>
                  <a:lnTo>
                    <a:pt x="1017" y="6331"/>
                  </a:lnTo>
                  <a:lnTo>
                    <a:pt x="1218" y="6331"/>
                  </a:lnTo>
                  <a:lnTo>
                    <a:pt x="448" y="5926"/>
                  </a:lnTo>
                  <a:lnTo>
                    <a:pt x="448" y="5926"/>
                  </a:lnTo>
                  <a:lnTo>
                    <a:pt x="406" y="5887"/>
                  </a:lnTo>
                  <a:cubicBezTo>
                    <a:pt x="367" y="5968"/>
                    <a:pt x="367" y="6007"/>
                    <a:pt x="367" y="6088"/>
                  </a:cubicBezTo>
                  <a:close/>
                  <a:moveTo>
                    <a:pt x="367" y="6130"/>
                  </a:moveTo>
                  <a:lnTo>
                    <a:pt x="325" y="6130"/>
                  </a:lnTo>
                  <a:lnTo>
                    <a:pt x="325" y="6331"/>
                  </a:lnTo>
                  <a:lnTo>
                    <a:pt x="325" y="6331"/>
                  </a:lnTo>
                  <a:lnTo>
                    <a:pt x="367" y="6331"/>
                  </a:lnTo>
                  <a:lnTo>
                    <a:pt x="367" y="6374"/>
                  </a:lnTo>
                  <a:lnTo>
                    <a:pt x="1017" y="6331"/>
                  </a:lnTo>
                  <a:lnTo>
                    <a:pt x="406" y="6130"/>
                  </a:lnTo>
                  <a:lnTo>
                    <a:pt x="406" y="6130"/>
                  </a:lnTo>
                  <a:close/>
                  <a:moveTo>
                    <a:pt x="325" y="6374"/>
                  </a:moveTo>
                  <a:lnTo>
                    <a:pt x="325" y="6374"/>
                  </a:lnTo>
                  <a:lnTo>
                    <a:pt x="325" y="6374"/>
                  </a:lnTo>
                  <a:cubicBezTo>
                    <a:pt x="325" y="6455"/>
                    <a:pt x="325" y="6536"/>
                    <a:pt x="367" y="6617"/>
                  </a:cubicBezTo>
                  <a:lnTo>
                    <a:pt x="367" y="6617"/>
                  </a:lnTo>
                  <a:lnTo>
                    <a:pt x="406" y="6617"/>
                  </a:lnTo>
                  <a:lnTo>
                    <a:pt x="406" y="6617"/>
                  </a:lnTo>
                  <a:lnTo>
                    <a:pt x="1299" y="6494"/>
                  </a:lnTo>
                  <a:lnTo>
                    <a:pt x="1341" y="6455"/>
                  </a:lnTo>
                  <a:lnTo>
                    <a:pt x="1299" y="6455"/>
                  </a:lnTo>
                  <a:lnTo>
                    <a:pt x="1299" y="6455"/>
                  </a:lnTo>
                  <a:lnTo>
                    <a:pt x="1341" y="6455"/>
                  </a:lnTo>
                  <a:lnTo>
                    <a:pt x="1260" y="6413"/>
                  </a:lnTo>
                  <a:lnTo>
                    <a:pt x="1260" y="6413"/>
                  </a:lnTo>
                  <a:lnTo>
                    <a:pt x="1218" y="6413"/>
                  </a:lnTo>
                  <a:lnTo>
                    <a:pt x="1017" y="6331"/>
                  </a:lnTo>
                  <a:lnTo>
                    <a:pt x="367" y="6374"/>
                  </a:lnTo>
                  <a:lnTo>
                    <a:pt x="367" y="6374"/>
                  </a:lnTo>
                  <a:close/>
                  <a:moveTo>
                    <a:pt x="367" y="6617"/>
                  </a:moveTo>
                  <a:lnTo>
                    <a:pt x="367" y="6617"/>
                  </a:lnTo>
                  <a:cubicBezTo>
                    <a:pt x="367" y="6698"/>
                    <a:pt x="406" y="6779"/>
                    <a:pt x="448" y="6861"/>
                  </a:cubicBezTo>
                  <a:lnTo>
                    <a:pt x="448" y="6861"/>
                  </a:lnTo>
                  <a:lnTo>
                    <a:pt x="448" y="6861"/>
                  </a:lnTo>
                  <a:lnTo>
                    <a:pt x="448" y="6861"/>
                  </a:lnTo>
                  <a:lnTo>
                    <a:pt x="448" y="6861"/>
                  </a:lnTo>
                  <a:lnTo>
                    <a:pt x="487" y="6818"/>
                  </a:lnTo>
                  <a:lnTo>
                    <a:pt x="487" y="6818"/>
                  </a:lnTo>
                  <a:lnTo>
                    <a:pt x="1098" y="6656"/>
                  </a:lnTo>
                  <a:lnTo>
                    <a:pt x="1260" y="6536"/>
                  </a:lnTo>
                  <a:lnTo>
                    <a:pt x="406" y="6617"/>
                  </a:lnTo>
                  <a:lnTo>
                    <a:pt x="406" y="6617"/>
                  </a:lnTo>
                  <a:close/>
                  <a:moveTo>
                    <a:pt x="6331" y="4708"/>
                  </a:moveTo>
                  <a:lnTo>
                    <a:pt x="6331" y="4708"/>
                  </a:lnTo>
                  <a:lnTo>
                    <a:pt x="6292" y="4708"/>
                  </a:lnTo>
                  <a:lnTo>
                    <a:pt x="6292" y="4750"/>
                  </a:lnTo>
                  <a:lnTo>
                    <a:pt x="6292" y="4750"/>
                  </a:lnTo>
                  <a:cubicBezTo>
                    <a:pt x="6292" y="4750"/>
                    <a:pt x="6292" y="4789"/>
                    <a:pt x="6331" y="4831"/>
                  </a:cubicBezTo>
                  <a:cubicBezTo>
                    <a:pt x="6331" y="4831"/>
                    <a:pt x="6373" y="4831"/>
                    <a:pt x="6373" y="4789"/>
                  </a:cubicBezTo>
                  <a:close/>
                  <a:moveTo>
                    <a:pt x="6493" y="5114"/>
                  </a:moveTo>
                  <a:lnTo>
                    <a:pt x="6493" y="5114"/>
                  </a:lnTo>
                  <a:lnTo>
                    <a:pt x="6493" y="5114"/>
                  </a:lnTo>
                  <a:lnTo>
                    <a:pt x="6454" y="5114"/>
                  </a:lnTo>
                  <a:lnTo>
                    <a:pt x="6454" y="5156"/>
                  </a:lnTo>
                  <a:lnTo>
                    <a:pt x="6493" y="5156"/>
                  </a:lnTo>
                  <a:lnTo>
                    <a:pt x="6493" y="5114"/>
                  </a:lnTo>
                  <a:close/>
                  <a:moveTo>
                    <a:pt x="6493" y="5156"/>
                  </a:moveTo>
                  <a:lnTo>
                    <a:pt x="6493" y="5156"/>
                  </a:lnTo>
                  <a:lnTo>
                    <a:pt x="6536" y="5156"/>
                  </a:lnTo>
                  <a:close/>
                  <a:moveTo>
                    <a:pt x="6575" y="5237"/>
                  </a:moveTo>
                  <a:lnTo>
                    <a:pt x="6575" y="5237"/>
                  </a:lnTo>
                  <a:lnTo>
                    <a:pt x="6575" y="5237"/>
                  </a:lnTo>
                  <a:lnTo>
                    <a:pt x="6575" y="5276"/>
                  </a:lnTo>
                  <a:lnTo>
                    <a:pt x="6575" y="5276"/>
                  </a:lnTo>
                  <a:lnTo>
                    <a:pt x="6493" y="5276"/>
                  </a:lnTo>
                  <a:cubicBezTo>
                    <a:pt x="6493" y="5318"/>
                    <a:pt x="6454" y="5318"/>
                    <a:pt x="6412" y="5318"/>
                  </a:cubicBezTo>
                  <a:lnTo>
                    <a:pt x="6454" y="5318"/>
                  </a:lnTo>
                  <a:lnTo>
                    <a:pt x="6412" y="5318"/>
                  </a:lnTo>
                  <a:lnTo>
                    <a:pt x="6779" y="6088"/>
                  </a:lnTo>
                  <a:lnTo>
                    <a:pt x="6818" y="5887"/>
                  </a:lnTo>
                  <a:lnTo>
                    <a:pt x="6656" y="5237"/>
                  </a:lnTo>
                  <a:lnTo>
                    <a:pt x="6617" y="5237"/>
                  </a:lnTo>
                  <a:close/>
                  <a:moveTo>
                    <a:pt x="6899" y="6250"/>
                  </a:moveTo>
                  <a:lnTo>
                    <a:pt x="6899" y="6250"/>
                  </a:lnTo>
                  <a:lnTo>
                    <a:pt x="6899" y="6250"/>
                  </a:lnTo>
                  <a:lnTo>
                    <a:pt x="6941" y="6292"/>
                  </a:lnTo>
                  <a:lnTo>
                    <a:pt x="6941" y="6211"/>
                  </a:lnTo>
                  <a:close/>
                  <a:moveTo>
                    <a:pt x="6941" y="6211"/>
                  </a:moveTo>
                  <a:lnTo>
                    <a:pt x="6941" y="6211"/>
                  </a:lnTo>
                  <a:lnTo>
                    <a:pt x="6941" y="6169"/>
                  </a:lnTo>
                  <a:lnTo>
                    <a:pt x="6899" y="6211"/>
                  </a:lnTo>
                  <a:lnTo>
                    <a:pt x="6899" y="6250"/>
                  </a:lnTo>
                  <a:close/>
                  <a:moveTo>
                    <a:pt x="6941" y="6331"/>
                  </a:moveTo>
                  <a:lnTo>
                    <a:pt x="6941" y="6331"/>
                  </a:lnTo>
                  <a:lnTo>
                    <a:pt x="6941" y="6292"/>
                  </a:lnTo>
                  <a:lnTo>
                    <a:pt x="6941" y="6292"/>
                  </a:lnTo>
                  <a:lnTo>
                    <a:pt x="6899" y="6292"/>
                  </a:lnTo>
                  <a:cubicBezTo>
                    <a:pt x="6941" y="6292"/>
                    <a:pt x="6941" y="6292"/>
                    <a:pt x="6941" y="6331"/>
                  </a:cubicBezTo>
                  <a:close/>
                  <a:moveTo>
                    <a:pt x="6941" y="6331"/>
                  </a:moveTo>
                  <a:lnTo>
                    <a:pt x="6941" y="6331"/>
                  </a:lnTo>
                  <a:lnTo>
                    <a:pt x="6941" y="6374"/>
                  </a:lnTo>
                  <a:close/>
                  <a:moveTo>
                    <a:pt x="6941" y="6536"/>
                  </a:moveTo>
                  <a:lnTo>
                    <a:pt x="6941" y="6536"/>
                  </a:lnTo>
                  <a:lnTo>
                    <a:pt x="6899" y="6536"/>
                  </a:lnTo>
                  <a:lnTo>
                    <a:pt x="6899" y="6536"/>
                  </a:lnTo>
                  <a:lnTo>
                    <a:pt x="6860" y="6575"/>
                  </a:lnTo>
                  <a:lnTo>
                    <a:pt x="6941" y="6737"/>
                  </a:lnTo>
                  <a:close/>
                  <a:moveTo>
                    <a:pt x="6818" y="6088"/>
                  </a:moveTo>
                  <a:lnTo>
                    <a:pt x="6818" y="6088"/>
                  </a:lnTo>
                  <a:lnTo>
                    <a:pt x="6818" y="6088"/>
                  </a:lnTo>
                  <a:lnTo>
                    <a:pt x="6860" y="6211"/>
                  </a:lnTo>
                  <a:lnTo>
                    <a:pt x="6899" y="6211"/>
                  </a:lnTo>
                  <a:lnTo>
                    <a:pt x="6818" y="6007"/>
                  </a:lnTo>
                  <a:close/>
                  <a:moveTo>
                    <a:pt x="6818" y="6007"/>
                  </a:moveTo>
                  <a:lnTo>
                    <a:pt x="6818" y="6007"/>
                  </a:lnTo>
                  <a:lnTo>
                    <a:pt x="6818" y="5926"/>
                  </a:lnTo>
                  <a:lnTo>
                    <a:pt x="6818" y="6049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18" y="6536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60" y="6575"/>
                  </a:lnTo>
                  <a:lnTo>
                    <a:pt x="6860" y="6536"/>
                  </a:lnTo>
                  <a:close/>
                  <a:moveTo>
                    <a:pt x="6860" y="6250"/>
                  </a:moveTo>
                  <a:lnTo>
                    <a:pt x="6860" y="6250"/>
                  </a:lnTo>
                  <a:lnTo>
                    <a:pt x="6899" y="6250"/>
                  </a:lnTo>
                  <a:lnTo>
                    <a:pt x="6899" y="6211"/>
                  </a:lnTo>
                  <a:close/>
                  <a:moveTo>
                    <a:pt x="6860" y="6617"/>
                  </a:moveTo>
                  <a:lnTo>
                    <a:pt x="6860" y="6617"/>
                  </a:lnTo>
                  <a:lnTo>
                    <a:pt x="6860" y="6698"/>
                  </a:lnTo>
                  <a:lnTo>
                    <a:pt x="6899" y="6942"/>
                  </a:lnTo>
                  <a:lnTo>
                    <a:pt x="6941" y="6737"/>
                  </a:lnTo>
                  <a:close/>
                  <a:moveTo>
                    <a:pt x="6860" y="6575"/>
                  </a:moveTo>
                  <a:lnTo>
                    <a:pt x="6860" y="6575"/>
                  </a:lnTo>
                  <a:lnTo>
                    <a:pt x="6818" y="6536"/>
                  </a:lnTo>
                  <a:lnTo>
                    <a:pt x="6818" y="6575"/>
                  </a:lnTo>
                  <a:lnTo>
                    <a:pt x="6818" y="6698"/>
                  </a:lnTo>
                  <a:close/>
                  <a:moveTo>
                    <a:pt x="6818" y="6536"/>
                  </a:moveTo>
                  <a:lnTo>
                    <a:pt x="6818" y="6536"/>
                  </a:lnTo>
                  <a:lnTo>
                    <a:pt x="6818" y="6536"/>
                  </a:lnTo>
                  <a:cubicBezTo>
                    <a:pt x="6818" y="6494"/>
                    <a:pt x="6779" y="6494"/>
                    <a:pt x="6779" y="6494"/>
                  </a:cubicBezTo>
                  <a:lnTo>
                    <a:pt x="6779" y="6494"/>
                  </a:lnTo>
                  <a:lnTo>
                    <a:pt x="6818" y="6575"/>
                  </a:lnTo>
                  <a:close/>
                  <a:moveTo>
                    <a:pt x="6779" y="6494"/>
                  </a:moveTo>
                  <a:lnTo>
                    <a:pt x="6779" y="6494"/>
                  </a:lnTo>
                  <a:lnTo>
                    <a:pt x="6737" y="6536"/>
                  </a:lnTo>
                  <a:lnTo>
                    <a:pt x="6656" y="6656"/>
                  </a:lnTo>
                  <a:lnTo>
                    <a:pt x="6779" y="6575"/>
                  </a:lnTo>
                  <a:close/>
                  <a:moveTo>
                    <a:pt x="6698" y="6331"/>
                  </a:moveTo>
                  <a:lnTo>
                    <a:pt x="6698" y="6331"/>
                  </a:lnTo>
                  <a:lnTo>
                    <a:pt x="6737" y="6331"/>
                  </a:lnTo>
                  <a:lnTo>
                    <a:pt x="6698" y="6292"/>
                  </a:lnTo>
                  <a:lnTo>
                    <a:pt x="6656" y="6292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737" y="6413"/>
                  </a:lnTo>
                  <a:close/>
                  <a:moveTo>
                    <a:pt x="6698" y="6292"/>
                  </a:moveTo>
                  <a:lnTo>
                    <a:pt x="6698" y="6292"/>
                  </a:lnTo>
                  <a:lnTo>
                    <a:pt x="6698" y="6292"/>
                  </a:lnTo>
                  <a:lnTo>
                    <a:pt x="6698" y="6250"/>
                  </a:lnTo>
                  <a:lnTo>
                    <a:pt x="6698" y="6250"/>
                  </a:lnTo>
                  <a:close/>
                  <a:moveTo>
                    <a:pt x="6698" y="6292"/>
                  </a:moveTo>
                  <a:lnTo>
                    <a:pt x="6698" y="6292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37" y="6292"/>
                  </a:lnTo>
                  <a:lnTo>
                    <a:pt x="6737" y="6292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698" y="6374"/>
                  </a:ln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698" y="6413"/>
                  </a:moveTo>
                  <a:lnTo>
                    <a:pt x="6698" y="6413"/>
                  </a:lnTo>
                  <a:lnTo>
                    <a:pt x="6656" y="6455"/>
                  </a:lnTo>
                  <a:lnTo>
                    <a:pt x="6737" y="6494"/>
                  </a:lnTo>
                  <a:lnTo>
                    <a:pt x="6737" y="6413"/>
                  </a:lnTo>
                  <a:lnTo>
                    <a:pt x="6737" y="6413"/>
                  </a:lnTo>
                  <a:lnTo>
                    <a:pt x="6737" y="6413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94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79" y="6494"/>
                  </a:lnTo>
                  <a:lnTo>
                    <a:pt x="6779" y="6455"/>
                  </a:lnTo>
                  <a:lnTo>
                    <a:pt x="6737" y="6455"/>
                  </a:lnTo>
                  <a:close/>
                  <a:moveTo>
                    <a:pt x="6698" y="6536"/>
                  </a:moveTo>
                  <a:lnTo>
                    <a:pt x="6698" y="6536"/>
                  </a:lnTo>
                  <a:lnTo>
                    <a:pt x="6575" y="6617"/>
                  </a:lnTo>
                  <a:lnTo>
                    <a:pt x="6412" y="6861"/>
                  </a:lnTo>
                  <a:lnTo>
                    <a:pt x="6656" y="6698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94"/>
                  </a:lnTo>
                  <a:lnTo>
                    <a:pt x="6656" y="6494"/>
                  </a:lnTo>
                  <a:lnTo>
                    <a:pt x="6575" y="6575"/>
                  </a:lnTo>
                  <a:close/>
                  <a:moveTo>
                    <a:pt x="6698" y="6413"/>
                  </a:moveTo>
                  <a:lnTo>
                    <a:pt x="6698" y="6413"/>
                  </a:lnTo>
                  <a:lnTo>
                    <a:pt x="6536" y="6455"/>
                  </a:lnTo>
                  <a:lnTo>
                    <a:pt x="6656" y="6455"/>
                  </a:lnTo>
                  <a:close/>
                  <a:moveTo>
                    <a:pt x="6656" y="6374"/>
                  </a:moveTo>
                  <a:lnTo>
                    <a:pt x="6656" y="6374"/>
                  </a:lnTo>
                  <a:lnTo>
                    <a:pt x="6493" y="6331"/>
                  </a:lnTo>
                  <a:lnTo>
                    <a:pt x="6211" y="6413"/>
                  </a:lnTo>
                  <a:lnTo>
                    <a:pt x="6536" y="645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698" y="6374"/>
                  </a:lnTo>
                  <a:lnTo>
                    <a:pt x="6698" y="6374"/>
                  </a:lnTo>
                  <a:lnTo>
                    <a:pt x="6656" y="6292"/>
                  </a:lnTo>
                  <a:lnTo>
                    <a:pt x="6493" y="6331"/>
                  </a:lnTo>
                  <a:close/>
                  <a:moveTo>
                    <a:pt x="6656" y="6292"/>
                  </a:moveTo>
                  <a:lnTo>
                    <a:pt x="6656" y="6292"/>
                  </a:lnTo>
                  <a:lnTo>
                    <a:pt x="6698" y="6292"/>
                  </a:lnTo>
                  <a:lnTo>
                    <a:pt x="6656" y="6250"/>
                  </a:lnTo>
                  <a:lnTo>
                    <a:pt x="6575" y="6211"/>
                  </a:lnTo>
                  <a:close/>
                  <a:moveTo>
                    <a:pt x="6656" y="6250"/>
                  </a:moveTo>
                  <a:lnTo>
                    <a:pt x="6656" y="6250"/>
                  </a:lnTo>
                  <a:lnTo>
                    <a:pt x="6617" y="6130"/>
                  </a:lnTo>
                  <a:lnTo>
                    <a:pt x="6412" y="6007"/>
                  </a:lnTo>
                  <a:lnTo>
                    <a:pt x="6575" y="6211"/>
                  </a:lnTo>
                  <a:close/>
                  <a:moveTo>
                    <a:pt x="6698" y="6250"/>
                  </a:moveTo>
                  <a:lnTo>
                    <a:pt x="6698" y="6250"/>
                  </a:lnTo>
                  <a:lnTo>
                    <a:pt x="6698" y="6250"/>
                  </a:lnTo>
                  <a:lnTo>
                    <a:pt x="6656" y="6130"/>
                  </a:lnTo>
                  <a:lnTo>
                    <a:pt x="6617" y="6130"/>
                  </a:lnTo>
                  <a:close/>
                  <a:moveTo>
                    <a:pt x="6860" y="5033"/>
                  </a:moveTo>
                  <a:lnTo>
                    <a:pt x="6860" y="5033"/>
                  </a:lnTo>
                  <a:lnTo>
                    <a:pt x="6818" y="5033"/>
                  </a:lnTo>
                  <a:cubicBezTo>
                    <a:pt x="6779" y="5033"/>
                    <a:pt x="6737" y="5075"/>
                    <a:pt x="6656" y="5075"/>
                  </a:cubicBezTo>
                  <a:lnTo>
                    <a:pt x="6656" y="5075"/>
                  </a:lnTo>
                  <a:lnTo>
                    <a:pt x="6617" y="5075"/>
                  </a:lnTo>
                  <a:lnTo>
                    <a:pt x="6617" y="5114"/>
                  </a:lnTo>
                  <a:lnTo>
                    <a:pt x="6656" y="5114"/>
                  </a:lnTo>
                  <a:cubicBezTo>
                    <a:pt x="6698" y="5114"/>
                    <a:pt x="6698" y="5156"/>
                    <a:pt x="6656" y="5195"/>
                  </a:cubicBezTo>
                  <a:lnTo>
                    <a:pt x="6656" y="5237"/>
                  </a:lnTo>
                  <a:lnTo>
                    <a:pt x="6818" y="5887"/>
                  </a:lnTo>
                  <a:lnTo>
                    <a:pt x="6860" y="5114"/>
                  </a:lnTo>
                  <a:lnTo>
                    <a:pt x="6860" y="5114"/>
                  </a:lnTo>
                  <a:close/>
                  <a:moveTo>
                    <a:pt x="7143" y="5075"/>
                  </a:moveTo>
                  <a:lnTo>
                    <a:pt x="7143" y="5075"/>
                  </a:lnTo>
                  <a:lnTo>
                    <a:pt x="7143" y="5075"/>
                  </a:lnTo>
                  <a:lnTo>
                    <a:pt x="7104" y="5075"/>
                  </a:lnTo>
                  <a:lnTo>
                    <a:pt x="7104" y="5075"/>
                  </a:lnTo>
                  <a:cubicBezTo>
                    <a:pt x="7062" y="5075"/>
                    <a:pt x="6980" y="5033"/>
                    <a:pt x="6860" y="5033"/>
                  </a:cubicBezTo>
                  <a:lnTo>
                    <a:pt x="6860" y="5033"/>
                  </a:lnTo>
                  <a:lnTo>
                    <a:pt x="6860" y="5033"/>
                  </a:lnTo>
                  <a:lnTo>
                    <a:pt x="6860" y="5033"/>
                  </a:lnTo>
                  <a:lnTo>
                    <a:pt x="6860" y="5114"/>
                  </a:lnTo>
                  <a:lnTo>
                    <a:pt x="6860" y="5114"/>
                  </a:lnTo>
                  <a:lnTo>
                    <a:pt x="6818" y="5887"/>
                  </a:lnTo>
                  <a:lnTo>
                    <a:pt x="6818" y="5968"/>
                  </a:lnTo>
                  <a:lnTo>
                    <a:pt x="7104" y="5156"/>
                  </a:lnTo>
                  <a:lnTo>
                    <a:pt x="7104" y="5156"/>
                  </a:lnTo>
                  <a:lnTo>
                    <a:pt x="7104" y="5075"/>
                  </a:lnTo>
                  <a:lnTo>
                    <a:pt x="7143" y="5075"/>
                  </a:lnTo>
                  <a:lnTo>
                    <a:pt x="7143" y="5075"/>
                  </a:lnTo>
                  <a:lnTo>
                    <a:pt x="7143" y="5156"/>
                  </a:lnTo>
                  <a:lnTo>
                    <a:pt x="7104" y="5156"/>
                  </a:lnTo>
                  <a:lnTo>
                    <a:pt x="6860" y="6007"/>
                  </a:lnTo>
                  <a:lnTo>
                    <a:pt x="6899" y="6211"/>
                  </a:lnTo>
                  <a:lnTo>
                    <a:pt x="6941" y="6169"/>
                  </a:lnTo>
                  <a:lnTo>
                    <a:pt x="6941" y="6169"/>
                  </a:lnTo>
                  <a:cubicBezTo>
                    <a:pt x="6941" y="6169"/>
                    <a:pt x="6980" y="6130"/>
                    <a:pt x="6980" y="6169"/>
                  </a:cubicBezTo>
                  <a:lnTo>
                    <a:pt x="7023" y="6130"/>
                  </a:lnTo>
                  <a:lnTo>
                    <a:pt x="7062" y="6130"/>
                  </a:lnTo>
                  <a:lnTo>
                    <a:pt x="7386" y="5195"/>
                  </a:lnTo>
                  <a:lnTo>
                    <a:pt x="7386" y="5195"/>
                  </a:lnTo>
                  <a:lnTo>
                    <a:pt x="7386" y="5156"/>
                  </a:lnTo>
                  <a:cubicBezTo>
                    <a:pt x="7305" y="5114"/>
                    <a:pt x="7224" y="5075"/>
                    <a:pt x="7143" y="5075"/>
                  </a:cubicBezTo>
                  <a:close/>
                  <a:moveTo>
                    <a:pt x="7143" y="6575"/>
                  </a:moveTo>
                  <a:lnTo>
                    <a:pt x="7143" y="6575"/>
                  </a:lnTo>
                  <a:lnTo>
                    <a:pt x="7023" y="6455"/>
                  </a:lnTo>
                  <a:lnTo>
                    <a:pt x="7023" y="6455"/>
                  </a:lnTo>
                  <a:lnTo>
                    <a:pt x="7062" y="6575"/>
                  </a:lnTo>
                  <a:close/>
                  <a:moveTo>
                    <a:pt x="7104" y="6575"/>
                  </a:moveTo>
                  <a:lnTo>
                    <a:pt x="7104" y="6575"/>
                  </a:lnTo>
                  <a:lnTo>
                    <a:pt x="7104" y="6575"/>
                  </a:lnTo>
                  <a:lnTo>
                    <a:pt x="7185" y="6656"/>
                  </a:lnTo>
                  <a:lnTo>
                    <a:pt x="7143" y="6617"/>
                  </a:lnTo>
                  <a:close/>
                  <a:moveTo>
                    <a:pt x="7023" y="6331"/>
                  </a:moveTo>
                  <a:lnTo>
                    <a:pt x="7023" y="6331"/>
                  </a:lnTo>
                  <a:cubicBezTo>
                    <a:pt x="6980" y="6331"/>
                    <a:pt x="6980" y="6374"/>
                    <a:pt x="6980" y="6374"/>
                  </a:cubicBezTo>
                  <a:lnTo>
                    <a:pt x="6980" y="6374"/>
                  </a:lnTo>
                  <a:lnTo>
                    <a:pt x="7185" y="6331"/>
                  </a:lnTo>
                  <a:lnTo>
                    <a:pt x="7104" y="6331"/>
                  </a:lnTo>
                  <a:close/>
                  <a:moveTo>
                    <a:pt x="7062" y="6331"/>
                  </a:moveTo>
                  <a:lnTo>
                    <a:pt x="7062" y="6331"/>
                  </a:lnTo>
                  <a:lnTo>
                    <a:pt x="7023" y="6292"/>
                  </a:lnTo>
                  <a:lnTo>
                    <a:pt x="7023" y="6331"/>
                  </a:lnTo>
                  <a:close/>
                  <a:moveTo>
                    <a:pt x="6980" y="6211"/>
                  </a:moveTo>
                  <a:lnTo>
                    <a:pt x="6980" y="6211"/>
                  </a:lnTo>
                  <a:lnTo>
                    <a:pt x="6980" y="6211"/>
                  </a:lnTo>
                  <a:lnTo>
                    <a:pt x="6980" y="6211"/>
                  </a:lnTo>
                  <a:cubicBezTo>
                    <a:pt x="7023" y="6211"/>
                    <a:pt x="7023" y="6211"/>
                    <a:pt x="6980" y="6169"/>
                  </a:cubicBezTo>
                  <a:lnTo>
                    <a:pt x="6980" y="6169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6980" y="6169"/>
                  </a:lnTo>
                  <a:lnTo>
                    <a:pt x="6980" y="6211"/>
                  </a:lnTo>
                  <a:close/>
                  <a:moveTo>
                    <a:pt x="6980" y="6455"/>
                  </a:moveTo>
                  <a:lnTo>
                    <a:pt x="6980" y="6455"/>
                  </a:lnTo>
                  <a:lnTo>
                    <a:pt x="6980" y="6455"/>
                  </a:lnTo>
                  <a:lnTo>
                    <a:pt x="6980" y="6413"/>
                  </a:lnTo>
                  <a:close/>
                  <a:moveTo>
                    <a:pt x="6980" y="6413"/>
                  </a:moveTo>
                  <a:lnTo>
                    <a:pt x="6980" y="6413"/>
                  </a:lnTo>
                  <a:lnTo>
                    <a:pt x="7023" y="6413"/>
                  </a:lnTo>
                  <a:lnTo>
                    <a:pt x="7143" y="6374"/>
                  </a:lnTo>
                  <a:close/>
                  <a:moveTo>
                    <a:pt x="6980" y="6455"/>
                  </a:moveTo>
                  <a:lnTo>
                    <a:pt x="6980" y="6455"/>
                  </a:lnTo>
                  <a:lnTo>
                    <a:pt x="6980" y="6455"/>
                  </a:lnTo>
                  <a:lnTo>
                    <a:pt x="6980" y="6494"/>
                  </a:lnTo>
                  <a:lnTo>
                    <a:pt x="6980" y="6494"/>
                  </a:lnTo>
                  <a:lnTo>
                    <a:pt x="7023" y="6536"/>
                  </a:lnTo>
                  <a:lnTo>
                    <a:pt x="7062" y="6575"/>
                  </a:lnTo>
                  <a:close/>
                  <a:moveTo>
                    <a:pt x="7023" y="6169"/>
                  </a:moveTo>
                  <a:lnTo>
                    <a:pt x="7023" y="6169"/>
                  </a:lnTo>
                  <a:lnTo>
                    <a:pt x="7023" y="6211"/>
                  </a:lnTo>
                  <a:lnTo>
                    <a:pt x="7023" y="6211"/>
                  </a:lnTo>
                  <a:lnTo>
                    <a:pt x="7023" y="6130"/>
                  </a:lnTo>
                  <a:lnTo>
                    <a:pt x="7023" y="6130"/>
                  </a:lnTo>
                  <a:close/>
                  <a:moveTo>
                    <a:pt x="7062" y="6169"/>
                  </a:moveTo>
                  <a:lnTo>
                    <a:pt x="7062" y="6169"/>
                  </a:lnTo>
                  <a:lnTo>
                    <a:pt x="7062" y="6130"/>
                  </a:lnTo>
                  <a:lnTo>
                    <a:pt x="7062" y="6130"/>
                  </a:lnTo>
                  <a:close/>
                  <a:moveTo>
                    <a:pt x="7386" y="5156"/>
                  </a:moveTo>
                  <a:lnTo>
                    <a:pt x="7386" y="5156"/>
                  </a:lnTo>
                  <a:lnTo>
                    <a:pt x="7386" y="5195"/>
                  </a:lnTo>
                  <a:lnTo>
                    <a:pt x="7386" y="5195"/>
                  </a:lnTo>
                  <a:lnTo>
                    <a:pt x="7062" y="6088"/>
                  </a:lnTo>
                  <a:lnTo>
                    <a:pt x="7104" y="6088"/>
                  </a:lnTo>
                  <a:lnTo>
                    <a:pt x="7591" y="5318"/>
                  </a:lnTo>
                  <a:lnTo>
                    <a:pt x="7591" y="5318"/>
                  </a:lnTo>
                  <a:lnTo>
                    <a:pt x="7630" y="5276"/>
                  </a:lnTo>
                  <a:cubicBezTo>
                    <a:pt x="7549" y="5195"/>
                    <a:pt x="7467" y="5195"/>
                    <a:pt x="7386" y="5156"/>
                  </a:cubicBezTo>
                  <a:close/>
                  <a:moveTo>
                    <a:pt x="7630" y="5276"/>
                  </a:moveTo>
                  <a:lnTo>
                    <a:pt x="7630" y="5276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630" y="5318"/>
                  </a:lnTo>
                  <a:lnTo>
                    <a:pt x="7591" y="5318"/>
                  </a:lnTo>
                  <a:lnTo>
                    <a:pt x="7143" y="6049"/>
                  </a:lnTo>
                  <a:lnTo>
                    <a:pt x="7792" y="5481"/>
                  </a:lnTo>
                  <a:lnTo>
                    <a:pt x="7792" y="5439"/>
                  </a:lnTo>
                  <a:lnTo>
                    <a:pt x="7834" y="5439"/>
                  </a:lnTo>
                  <a:cubicBezTo>
                    <a:pt x="7792" y="5357"/>
                    <a:pt x="7711" y="5318"/>
                    <a:pt x="7630" y="5276"/>
                  </a:cubicBezTo>
                  <a:close/>
                  <a:moveTo>
                    <a:pt x="7834" y="5439"/>
                  </a:moveTo>
                  <a:lnTo>
                    <a:pt x="7834" y="5439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834" y="5481"/>
                  </a:lnTo>
                  <a:lnTo>
                    <a:pt x="7792" y="5481"/>
                  </a:lnTo>
                  <a:lnTo>
                    <a:pt x="7104" y="6088"/>
                  </a:lnTo>
                  <a:lnTo>
                    <a:pt x="7104" y="6088"/>
                  </a:lnTo>
                  <a:lnTo>
                    <a:pt x="7954" y="5643"/>
                  </a:lnTo>
                  <a:lnTo>
                    <a:pt x="7954" y="5643"/>
                  </a:lnTo>
                  <a:lnTo>
                    <a:pt x="7997" y="5643"/>
                  </a:lnTo>
                  <a:cubicBezTo>
                    <a:pt x="7954" y="5562"/>
                    <a:pt x="7915" y="5481"/>
                    <a:pt x="7834" y="5439"/>
                  </a:cubicBezTo>
                  <a:close/>
                  <a:moveTo>
                    <a:pt x="8078" y="5763"/>
                  </a:moveTo>
                  <a:lnTo>
                    <a:pt x="8078" y="5763"/>
                  </a:lnTo>
                  <a:lnTo>
                    <a:pt x="8036" y="5805"/>
                  </a:lnTo>
                  <a:lnTo>
                    <a:pt x="8036" y="5763"/>
                  </a:lnTo>
                  <a:lnTo>
                    <a:pt x="8078" y="5724"/>
                  </a:lnTo>
                  <a:cubicBezTo>
                    <a:pt x="8036" y="5724"/>
                    <a:pt x="8036" y="5682"/>
                    <a:pt x="7997" y="5643"/>
                  </a:cubicBezTo>
                  <a:lnTo>
                    <a:pt x="7997" y="5643"/>
                  </a:lnTo>
                  <a:lnTo>
                    <a:pt x="7997" y="5643"/>
                  </a:lnTo>
                  <a:lnTo>
                    <a:pt x="7997" y="5643"/>
                  </a:lnTo>
                  <a:lnTo>
                    <a:pt x="7954" y="5682"/>
                  </a:lnTo>
                  <a:lnTo>
                    <a:pt x="7954" y="5682"/>
                  </a:lnTo>
                  <a:lnTo>
                    <a:pt x="7062" y="6130"/>
                  </a:lnTo>
                  <a:lnTo>
                    <a:pt x="7023" y="6211"/>
                  </a:lnTo>
                  <a:lnTo>
                    <a:pt x="7023" y="6250"/>
                  </a:lnTo>
                  <a:lnTo>
                    <a:pt x="7023" y="6292"/>
                  </a:lnTo>
                  <a:lnTo>
                    <a:pt x="7143" y="6331"/>
                  </a:lnTo>
                  <a:lnTo>
                    <a:pt x="7224" y="6331"/>
                  </a:lnTo>
                  <a:lnTo>
                    <a:pt x="8078" y="5887"/>
                  </a:lnTo>
                  <a:lnTo>
                    <a:pt x="8078" y="5887"/>
                  </a:lnTo>
                  <a:lnTo>
                    <a:pt x="8117" y="5844"/>
                  </a:lnTo>
                  <a:cubicBezTo>
                    <a:pt x="8117" y="5844"/>
                    <a:pt x="8117" y="5805"/>
                    <a:pt x="8078" y="5763"/>
                  </a:cubicBezTo>
                  <a:close/>
                  <a:moveTo>
                    <a:pt x="7185" y="6331"/>
                  </a:moveTo>
                  <a:lnTo>
                    <a:pt x="7185" y="6331"/>
                  </a:lnTo>
                  <a:lnTo>
                    <a:pt x="7185" y="6331"/>
                  </a:lnTo>
                  <a:lnTo>
                    <a:pt x="7185" y="6331"/>
                  </a:lnTo>
                  <a:close/>
                  <a:moveTo>
                    <a:pt x="8117" y="5887"/>
                  </a:moveTo>
                  <a:lnTo>
                    <a:pt x="8117" y="5887"/>
                  </a:lnTo>
                  <a:lnTo>
                    <a:pt x="8078" y="5926"/>
                  </a:lnTo>
                  <a:lnTo>
                    <a:pt x="8078" y="5887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8159" y="6130"/>
                  </a:lnTo>
                  <a:lnTo>
                    <a:pt x="8159" y="6130"/>
                  </a:lnTo>
                  <a:lnTo>
                    <a:pt x="8198" y="6130"/>
                  </a:lnTo>
                  <a:cubicBezTo>
                    <a:pt x="8198" y="6049"/>
                    <a:pt x="8159" y="5968"/>
                    <a:pt x="8117" y="5887"/>
                  </a:cubicBezTo>
                  <a:close/>
                  <a:moveTo>
                    <a:pt x="8240" y="6413"/>
                  </a:moveTo>
                  <a:lnTo>
                    <a:pt x="8240" y="6413"/>
                  </a:lnTo>
                  <a:lnTo>
                    <a:pt x="8159" y="6413"/>
                  </a:lnTo>
                  <a:lnTo>
                    <a:pt x="8159" y="6374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8159" y="6617"/>
                  </a:lnTo>
                  <a:lnTo>
                    <a:pt x="8159" y="6617"/>
                  </a:lnTo>
                  <a:lnTo>
                    <a:pt x="8198" y="6617"/>
                  </a:lnTo>
                  <a:cubicBezTo>
                    <a:pt x="8198" y="6575"/>
                    <a:pt x="8240" y="6494"/>
                    <a:pt x="8240" y="6413"/>
                  </a:cubicBezTo>
                  <a:close/>
                  <a:moveTo>
                    <a:pt x="8117" y="6900"/>
                  </a:moveTo>
                  <a:lnTo>
                    <a:pt x="8078" y="6900"/>
                  </a:lnTo>
                  <a:lnTo>
                    <a:pt x="8036" y="6900"/>
                  </a:lnTo>
                  <a:lnTo>
                    <a:pt x="7185" y="6617"/>
                  </a:lnTo>
                  <a:lnTo>
                    <a:pt x="7224" y="6656"/>
                  </a:lnTo>
                  <a:lnTo>
                    <a:pt x="7954" y="7104"/>
                  </a:lnTo>
                  <a:lnTo>
                    <a:pt x="7954" y="7104"/>
                  </a:lnTo>
                  <a:lnTo>
                    <a:pt x="7997" y="7104"/>
                  </a:lnTo>
                  <a:cubicBezTo>
                    <a:pt x="8036" y="7062"/>
                    <a:pt x="8078" y="6981"/>
                    <a:pt x="8117" y="6900"/>
                  </a:cubicBezTo>
                  <a:close/>
                  <a:moveTo>
                    <a:pt x="8117" y="6900"/>
                  </a:moveTo>
                  <a:cubicBezTo>
                    <a:pt x="8159" y="6818"/>
                    <a:pt x="8198" y="6737"/>
                    <a:pt x="8198" y="6656"/>
                  </a:cubicBezTo>
                  <a:lnTo>
                    <a:pt x="8159" y="6656"/>
                  </a:lnTo>
                  <a:lnTo>
                    <a:pt x="8117" y="6617"/>
                  </a:lnTo>
                  <a:lnTo>
                    <a:pt x="7185" y="6374"/>
                  </a:lnTo>
                  <a:lnTo>
                    <a:pt x="7023" y="6455"/>
                  </a:lnTo>
                  <a:lnTo>
                    <a:pt x="7143" y="6575"/>
                  </a:lnTo>
                  <a:lnTo>
                    <a:pt x="8078" y="6861"/>
                  </a:lnTo>
                  <a:lnTo>
                    <a:pt x="8078" y="6861"/>
                  </a:lnTo>
                  <a:close/>
                  <a:moveTo>
                    <a:pt x="7997" y="7143"/>
                  </a:moveTo>
                  <a:lnTo>
                    <a:pt x="7997" y="7143"/>
                  </a:lnTo>
                  <a:lnTo>
                    <a:pt x="7997" y="7104"/>
                  </a:lnTo>
                  <a:lnTo>
                    <a:pt x="7997" y="7143"/>
                  </a:lnTo>
                  <a:lnTo>
                    <a:pt x="7954" y="7104"/>
                  </a:lnTo>
                  <a:lnTo>
                    <a:pt x="7954" y="7104"/>
                  </a:lnTo>
                  <a:lnTo>
                    <a:pt x="7266" y="6698"/>
                  </a:lnTo>
                  <a:lnTo>
                    <a:pt x="7792" y="7266"/>
                  </a:lnTo>
                  <a:lnTo>
                    <a:pt x="7792" y="7305"/>
                  </a:lnTo>
                  <a:lnTo>
                    <a:pt x="7834" y="7305"/>
                  </a:lnTo>
                  <a:cubicBezTo>
                    <a:pt x="7873" y="7266"/>
                    <a:pt x="7954" y="7224"/>
                    <a:pt x="7997" y="7143"/>
                  </a:cubicBezTo>
                  <a:close/>
                  <a:moveTo>
                    <a:pt x="7591" y="7468"/>
                  </a:moveTo>
                  <a:lnTo>
                    <a:pt x="7591" y="7468"/>
                  </a:lnTo>
                  <a:lnTo>
                    <a:pt x="7591" y="7468"/>
                  </a:lnTo>
                  <a:cubicBezTo>
                    <a:pt x="7672" y="7429"/>
                    <a:pt x="7753" y="7386"/>
                    <a:pt x="7792" y="7348"/>
                  </a:cubicBezTo>
                  <a:lnTo>
                    <a:pt x="7753" y="7305"/>
                  </a:lnTo>
                  <a:lnTo>
                    <a:pt x="7753" y="7305"/>
                  </a:lnTo>
                  <a:lnTo>
                    <a:pt x="7224" y="6698"/>
                  </a:lnTo>
                  <a:lnTo>
                    <a:pt x="7104" y="6617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591" y="7468"/>
                  </a:lnTo>
                  <a:lnTo>
                    <a:pt x="7591" y="7510"/>
                  </a:lnTo>
                  <a:close/>
                  <a:moveTo>
                    <a:pt x="7591" y="7510"/>
                  </a:moveTo>
                  <a:lnTo>
                    <a:pt x="7591" y="7510"/>
                  </a:lnTo>
                  <a:lnTo>
                    <a:pt x="7549" y="7468"/>
                  </a:lnTo>
                  <a:lnTo>
                    <a:pt x="7549" y="7429"/>
                  </a:lnTo>
                  <a:lnTo>
                    <a:pt x="7104" y="6575"/>
                  </a:lnTo>
                  <a:lnTo>
                    <a:pt x="7023" y="6575"/>
                  </a:lnTo>
                  <a:lnTo>
                    <a:pt x="6980" y="6536"/>
                  </a:lnTo>
                  <a:lnTo>
                    <a:pt x="6941" y="6737"/>
                  </a:lnTo>
                  <a:lnTo>
                    <a:pt x="7347" y="7549"/>
                  </a:lnTo>
                  <a:lnTo>
                    <a:pt x="7347" y="7549"/>
                  </a:lnTo>
                  <a:lnTo>
                    <a:pt x="7386" y="7591"/>
                  </a:lnTo>
                  <a:cubicBezTo>
                    <a:pt x="7428" y="7591"/>
                    <a:pt x="7510" y="7549"/>
                    <a:pt x="7591" y="7510"/>
                  </a:cubicBezTo>
                  <a:close/>
                  <a:moveTo>
                    <a:pt x="6860" y="7672"/>
                  </a:moveTo>
                  <a:lnTo>
                    <a:pt x="6860" y="7672"/>
                  </a:lnTo>
                  <a:lnTo>
                    <a:pt x="6899" y="7672"/>
                  </a:lnTo>
                  <a:lnTo>
                    <a:pt x="7104" y="7672"/>
                  </a:lnTo>
                  <a:lnTo>
                    <a:pt x="7062" y="7630"/>
                  </a:lnTo>
                  <a:lnTo>
                    <a:pt x="7062" y="7591"/>
                  </a:lnTo>
                  <a:lnTo>
                    <a:pt x="6899" y="7023"/>
                  </a:lnTo>
                  <a:lnTo>
                    <a:pt x="6860" y="7630"/>
                  </a:lnTo>
                  <a:lnTo>
                    <a:pt x="6860" y="7630"/>
                  </a:lnTo>
                  <a:close/>
                  <a:moveTo>
                    <a:pt x="7104" y="7672"/>
                  </a:moveTo>
                  <a:lnTo>
                    <a:pt x="7104" y="7672"/>
                  </a:lnTo>
                  <a:cubicBezTo>
                    <a:pt x="7185" y="7672"/>
                    <a:pt x="7266" y="7630"/>
                    <a:pt x="7347" y="7591"/>
                  </a:cubicBezTo>
                  <a:lnTo>
                    <a:pt x="7305" y="7549"/>
                  </a:lnTo>
                  <a:lnTo>
                    <a:pt x="7305" y="7549"/>
                  </a:lnTo>
                  <a:lnTo>
                    <a:pt x="6941" y="6779"/>
                  </a:lnTo>
                  <a:lnTo>
                    <a:pt x="6899" y="6981"/>
                  </a:lnTo>
                  <a:lnTo>
                    <a:pt x="7104" y="7591"/>
                  </a:lnTo>
                  <a:lnTo>
                    <a:pt x="7104" y="7591"/>
                  </a:lnTo>
                  <a:lnTo>
                    <a:pt x="7104" y="7672"/>
                  </a:lnTo>
                  <a:close/>
                  <a:moveTo>
                    <a:pt x="6292" y="7591"/>
                  </a:moveTo>
                  <a:lnTo>
                    <a:pt x="6292" y="7591"/>
                  </a:lnTo>
                  <a:lnTo>
                    <a:pt x="6331" y="7510"/>
                  </a:lnTo>
                  <a:lnTo>
                    <a:pt x="6331" y="7510"/>
                  </a:lnTo>
                  <a:lnTo>
                    <a:pt x="6656" y="6698"/>
                  </a:lnTo>
                  <a:lnTo>
                    <a:pt x="6412" y="6900"/>
                  </a:lnTo>
                  <a:lnTo>
                    <a:pt x="6130" y="7429"/>
                  </a:lnTo>
                  <a:lnTo>
                    <a:pt x="6130" y="7429"/>
                  </a:lnTo>
                  <a:lnTo>
                    <a:pt x="6088" y="7468"/>
                  </a:lnTo>
                  <a:cubicBezTo>
                    <a:pt x="6169" y="7510"/>
                    <a:pt x="6250" y="7549"/>
                    <a:pt x="6292" y="7591"/>
                  </a:cubicBezTo>
                  <a:close/>
                  <a:moveTo>
                    <a:pt x="5886" y="7305"/>
                  </a:moveTo>
                  <a:lnTo>
                    <a:pt x="5886" y="7305"/>
                  </a:lnTo>
                  <a:lnTo>
                    <a:pt x="5925" y="7266"/>
                  </a:lnTo>
                  <a:lnTo>
                    <a:pt x="5925" y="7266"/>
                  </a:lnTo>
                  <a:lnTo>
                    <a:pt x="6412" y="6861"/>
                  </a:lnTo>
                  <a:lnTo>
                    <a:pt x="6575" y="6617"/>
                  </a:lnTo>
                  <a:lnTo>
                    <a:pt x="5763" y="7062"/>
                  </a:lnTo>
                  <a:lnTo>
                    <a:pt x="5763" y="7062"/>
                  </a:lnTo>
                  <a:lnTo>
                    <a:pt x="5724" y="7104"/>
                  </a:lnTo>
                  <a:cubicBezTo>
                    <a:pt x="5763" y="7185"/>
                    <a:pt x="5805" y="7224"/>
                    <a:pt x="5886" y="7305"/>
                  </a:cubicBezTo>
                  <a:close/>
                  <a:moveTo>
                    <a:pt x="5519" y="6413"/>
                  </a:moveTo>
                  <a:lnTo>
                    <a:pt x="5519" y="6413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601" y="6575"/>
                  </a:lnTo>
                  <a:lnTo>
                    <a:pt x="5601" y="6575"/>
                  </a:lnTo>
                  <a:lnTo>
                    <a:pt x="6130" y="6455"/>
                  </a:lnTo>
                  <a:lnTo>
                    <a:pt x="5601" y="6374"/>
                  </a:lnTo>
                  <a:lnTo>
                    <a:pt x="5562" y="6413"/>
                  </a:lnTo>
                  <a:lnTo>
                    <a:pt x="5519" y="6374"/>
                  </a:lnTo>
                  <a:close/>
                  <a:moveTo>
                    <a:pt x="5519" y="6374"/>
                  </a:moveTo>
                  <a:lnTo>
                    <a:pt x="5519" y="6374"/>
                  </a:lnTo>
                  <a:lnTo>
                    <a:pt x="5519" y="6374"/>
                  </a:lnTo>
                  <a:lnTo>
                    <a:pt x="5519" y="6374"/>
                  </a:lnTo>
                  <a:lnTo>
                    <a:pt x="5519" y="6374"/>
                  </a:lnTo>
                  <a:lnTo>
                    <a:pt x="5562" y="6374"/>
                  </a:lnTo>
                  <a:lnTo>
                    <a:pt x="5601" y="6374"/>
                  </a:lnTo>
                  <a:lnTo>
                    <a:pt x="6169" y="6413"/>
                  </a:lnTo>
                  <a:lnTo>
                    <a:pt x="6454" y="6331"/>
                  </a:lnTo>
                  <a:lnTo>
                    <a:pt x="5601" y="6130"/>
                  </a:lnTo>
                  <a:lnTo>
                    <a:pt x="5601" y="6130"/>
                  </a:lnTo>
                  <a:lnTo>
                    <a:pt x="5519" y="6130"/>
                  </a:lnTo>
                  <a:close/>
                  <a:moveTo>
                    <a:pt x="5601" y="5887"/>
                  </a:moveTo>
                  <a:lnTo>
                    <a:pt x="5601" y="5887"/>
                  </a:lnTo>
                  <a:lnTo>
                    <a:pt x="5601" y="5887"/>
                  </a:lnTo>
                  <a:cubicBezTo>
                    <a:pt x="5601" y="5968"/>
                    <a:pt x="5562" y="6007"/>
                    <a:pt x="5562" y="6088"/>
                  </a:cubicBezTo>
                  <a:lnTo>
                    <a:pt x="5601" y="6130"/>
                  </a:lnTo>
                  <a:lnTo>
                    <a:pt x="5601" y="6130"/>
                  </a:lnTo>
                  <a:lnTo>
                    <a:pt x="6493" y="6331"/>
                  </a:lnTo>
                  <a:lnTo>
                    <a:pt x="6656" y="6292"/>
                  </a:lnTo>
                  <a:lnTo>
                    <a:pt x="6575" y="6211"/>
                  </a:lnTo>
                  <a:lnTo>
                    <a:pt x="5682" y="5887"/>
                  </a:lnTo>
                  <a:lnTo>
                    <a:pt x="5682" y="5887"/>
                  </a:lnTo>
                  <a:lnTo>
                    <a:pt x="5601" y="5887"/>
                  </a:lnTo>
                  <a:lnTo>
                    <a:pt x="5601" y="5844"/>
                  </a:lnTo>
                  <a:close/>
                  <a:moveTo>
                    <a:pt x="5724" y="5643"/>
                  </a:moveTo>
                  <a:lnTo>
                    <a:pt x="5724" y="5643"/>
                  </a:lnTo>
                  <a:lnTo>
                    <a:pt x="5724" y="5643"/>
                  </a:lnTo>
                  <a:cubicBezTo>
                    <a:pt x="5682" y="5724"/>
                    <a:pt x="5643" y="5805"/>
                    <a:pt x="5601" y="5844"/>
                  </a:cubicBezTo>
                  <a:lnTo>
                    <a:pt x="5682" y="5887"/>
                  </a:lnTo>
                  <a:lnTo>
                    <a:pt x="5682" y="5887"/>
                  </a:lnTo>
                  <a:lnTo>
                    <a:pt x="6536" y="6211"/>
                  </a:lnTo>
                  <a:lnTo>
                    <a:pt x="6373" y="6007"/>
                  </a:lnTo>
                  <a:lnTo>
                    <a:pt x="5805" y="5682"/>
                  </a:lnTo>
                  <a:lnTo>
                    <a:pt x="5805" y="5682"/>
                  </a:lnTo>
                  <a:lnTo>
                    <a:pt x="5724" y="5643"/>
                  </a:lnTo>
                  <a:close/>
                  <a:moveTo>
                    <a:pt x="5763" y="5643"/>
                  </a:moveTo>
                  <a:lnTo>
                    <a:pt x="5763" y="5643"/>
                  </a:lnTo>
                  <a:lnTo>
                    <a:pt x="5763" y="5643"/>
                  </a:lnTo>
                  <a:lnTo>
                    <a:pt x="5724" y="5643"/>
                  </a:lnTo>
                  <a:lnTo>
                    <a:pt x="5763" y="5643"/>
                  </a:lnTo>
                  <a:lnTo>
                    <a:pt x="5805" y="5643"/>
                  </a:lnTo>
                  <a:lnTo>
                    <a:pt x="5805" y="5682"/>
                  </a:lnTo>
                  <a:lnTo>
                    <a:pt x="6373" y="5968"/>
                  </a:lnTo>
                  <a:lnTo>
                    <a:pt x="5925" y="5481"/>
                  </a:lnTo>
                  <a:lnTo>
                    <a:pt x="5925" y="5481"/>
                  </a:lnTo>
                  <a:lnTo>
                    <a:pt x="5886" y="5439"/>
                  </a:lnTo>
                  <a:cubicBezTo>
                    <a:pt x="5844" y="5520"/>
                    <a:pt x="5805" y="5562"/>
                    <a:pt x="5763" y="5643"/>
                  </a:cubicBezTo>
                  <a:close/>
                  <a:moveTo>
                    <a:pt x="5925" y="5439"/>
                  </a:moveTo>
                  <a:lnTo>
                    <a:pt x="5925" y="5439"/>
                  </a:lnTo>
                  <a:lnTo>
                    <a:pt x="5968" y="5481"/>
                  </a:lnTo>
                  <a:lnTo>
                    <a:pt x="5968" y="5481"/>
                  </a:lnTo>
                  <a:lnTo>
                    <a:pt x="6412" y="6007"/>
                  </a:lnTo>
                  <a:lnTo>
                    <a:pt x="6575" y="6088"/>
                  </a:lnTo>
                  <a:lnTo>
                    <a:pt x="6130" y="5357"/>
                  </a:lnTo>
                  <a:lnTo>
                    <a:pt x="6130" y="5318"/>
                  </a:lnTo>
                  <a:lnTo>
                    <a:pt x="6088" y="5276"/>
                  </a:lnTo>
                  <a:cubicBezTo>
                    <a:pt x="6049" y="5318"/>
                    <a:pt x="5968" y="5357"/>
                    <a:pt x="5925" y="5439"/>
                  </a:cubicBezTo>
                  <a:close/>
                  <a:moveTo>
                    <a:pt x="6169" y="5237"/>
                  </a:moveTo>
                  <a:lnTo>
                    <a:pt x="6169" y="5237"/>
                  </a:lnTo>
                  <a:cubicBezTo>
                    <a:pt x="6169" y="5237"/>
                    <a:pt x="6130" y="5237"/>
                    <a:pt x="6130" y="5276"/>
                  </a:cubicBezTo>
                  <a:lnTo>
                    <a:pt x="6169" y="5318"/>
                  </a:lnTo>
                  <a:lnTo>
                    <a:pt x="6169" y="5318"/>
                  </a:lnTo>
                  <a:lnTo>
                    <a:pt x="6617" y="6130"/>
                  </a:lnTo>
                  <a:lnTo>
                    <a:pt x="6656" y="6130"/>
                  </a:lnTo>
                  <a:lnTo>
                    <a:pt x="6250" y="5400"/>
                  </a:lnTo>
                  <a:lnTo>
                    <a:pt x="6292" y="5400"/>
                  </a:lnTo>
                  <a:lnTo>
                    <a:pt x="6250" y="5400"/>
                  </a:lnTo>
                  <a:close/>
                  <a:moveTo>
                    <a:pt x="6250" y="4669"/>
                  </a:moveTo>
                  <a:lnTo>
                    <a:pt x="6250" y="4669"/>
                  </a:lnTo>
                  <a:lnTo>
                    <a:pt x="6250" y="4708"/>
                  </a:lnTo>
                  <a:lnTo>
                    <a:pt x="6250" y="4708"/>
                  </a:lnTo>
                  <a:lnTo>
                    <a:pt x="6292" y="4708"/>
                  </a:lnTo>
                  <a:lnTo>
                    <a:pt x="6331" y="4669"/>
                  </a:lnTo>
                  <a:lnTo>
                    <a:pt x="6331" y="4669"/>
                  </a:lnTo>
                  <a:cubicBezTo>
                    <a:pt x="6292" y="4669"/>
                    <a:pt x="6292" y="4627"/>
                    <a:pt x="6292" y="4588"/>
                  </a:cubicBez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cubicBezTo>
                    <a:pt x="6211" y="4546"/>
                    <a:pt x="6211" y="4588"/>
                    <a:pt x="6250" y="4669"/>
                  </a:cubicBezTo>
                  <a:close/>
                  <a:moveTo>
                    <a:pt x="406" y="5887"/>
                  </a:moveTo>
                  <a:lnTo>
                    <a:pt x="406" y="5887"/>
                  </a:lnTo>
                  <a:lnTo>
                    <a:pt x="448" y="5887"/>
                  </a:lnTo>
                  <a:lnTo>
                    <a:pt x="448" y="5887"/>
                  </a:lnTo>
                  <a:lnTo>
                    <a:pt x="1260" y="6331"/>
                  </a:lnTo>
                  <a:lnTo>
                    <a:pt x="1380" y="6331"/>
                  </a:lnTo>
                  <a:cubicBezTo>
                    <a:pt x="1380" y="6292"/>
                    <a:pt x="1341" y="6292"/>
                    <a:pt x="1341" y="6292"/>
                  </a:cubicBezTo>
                  <a:lnTo>
                    <a:pt x="1341" y="6292"/>
                  </a:lnTo>
                  <a:lnTo>
                    <a:pt x="569" y="5682"/>
                  </a:lnTo>
                  <a:lnTo>
                    <a:pt x="569" y="5682"/>
                  </a:lnTo>
                  <a:lnTo>
                    <a:pt x="530" y="5682"/>
                  </a:lnTo>
                  <a:cubicBezTo>
                    <a:pt x="487" y="5724"/>
                    <a:pt x="448" y="5805"/>
                    <a:pt x="406" y="5887"/>
                  </a:cubicBezTo>
                  <a:close/>
                  <a:moveTo>
                    <a:pt x="1260" y="6331"/>
                  </a:moveTo>
                  <a:lnTo>
                    <a:pt x="1260" y="6331"/>
                  </a:lnTo>
                  <a:lnTo>
                    <a:pt x="1299" y="6331"/>
                  </a:lnTo>
                  <a:lnTo>
                    <a:pt x="1260" y="6331"/>
                  </a:lnTo>
                  <a:lnTo>
                    <a:pt x="1056" y="6331"/>
                  </a:lnTo>
                  <a:lnTo>
                    <a:pt x="1218" y="6374"/>
                  </a:lnTo>
                  <a:cubicBezTo>
                    <a:pt x="1218" y="6374"/>
                    <a:pt x="1218" y="6331"/>
                    <a:pt x="1260" y="6331"/>
                  </a:cubicBezTo>
                  <a:close/>
                  <a:moveTo>
                    <a:pt x="1260" y="6413"/>
                  </a:moveTo>
                  <a:lnTo>
                    <a:pt x="1260" y="6413"/>
                  </a:lnTo>
                  <a:lnTo>
                    <a:pt x="1260" y="6413"/>
                  </a:lnTo>
                  <a:lnTo>
                    <a:pt x="1260" y="6374"/>
                  </a:lnTo>
                  <a:lnTo>
                    <a:pt x="1260" y="6374"/>
                  </a:lnTo>
                  <a:close/>
                  <a:moveTo>
                    <a:pt x="1341" y="6536"/>
                  </a:moveTo>
                  <a:lnTo>
                    <a:pt x="1341" y="6536"/>
                  </a:lnTo>
                  <a:lnTo>
                    <a:pt x="1341" y="6536"/>
                  </a:lnTo>
                  <a:lnTo>
                    <a:pt x="1341" y="6494"/>
                  </a:lnTo>
                  <a:lnTo>
                    <a:pt x="1341" y="6494"/>
                  </a:lnTo>
                  <a:lnTo>
                    <a:pt x="1299" y="6494"/>
                  </a:lnTo>
                  <a:lnTo>
                    <a:pt x="1098" y="6656"/>
                  </a:lnTo>
                  <a:lnTo>
                    <a:pt x="1260" y="6617"/>
                  </a:lnTo>
                  <a:close/>
                  <a:moveTo>
                    <a:pt x="1299" y="6617"/>
                  </a:moveTo>
                  <a:lnTo>
                    <a:pt x="1299" y="6617"/>
                  </a:lnTo>
                  <a:lnTo>
                    <a:pt x="1380" y="6575"/>
                  </a:lnTo>
                  <a:lnTo>
                    <a:pt x="1380" y="6575"/>
                  </a:lnTo>
                  <a:lnTo>
                    <a:pt x="1380" y="6536"/>
                  </a:lnTo>
                  <a:lnTo>
                    <a:pt x="1341" y="6536"/>
                  </a:lnTo>
                  <a:lnTo>
                    <a:pt x="1341" y="6536"/>
                  </a:lnTo>
                  <a:close/>
                  <a:moveTo>
                    <a:pt x="1341" y="6494"/>
                  </a:moveTo>
                  <a:lnTo>
                    <a:pt x="1341" y="6494"/>
                  </a:lnTo>
                  <a:lnTo>
                    <a:pt x="1380" y="6494"/>
                  </a:lnTo>
                  <a:cubicBezTo>
                    <a:pt x="1341" y="6494"/>
                    <a:pt x="1341" y="6455"/>
                    <a:pt x="1341" y="6455"/>
                  </a:cubicBezTo>
                  <a:lnTo>
                    <a:pt x="1299" y="6494"/>
                  </a:lnTo>
                  <a:close/>
                  <a:moveTo>
                    <a:pt x="1341" y="6413"/>
                  </a:moveTo>
                  <a:lnTo>
                    <a:pt x="1341" y="6413"/>
                  </a:lnTo>
                  <a:lnTo>
                    <a:pt x="1299" y="6413"/>
                  </a:lnTo>
                  <a:lnTo>
                    <a:pt x="1341" y="6413"/>
                  </a:lnTo>
                  <a:close/>
                  <a:moveTo>
                    <a:pt x="1299" y="6331"/>
                  </a:moveTo>
                  <a:lnTo>
                    <a:pt x="1299" y="6331"/>
                  </a:lnTo>
                  <a:cubicBezTo>
                    <a:pt x="1341" y="6331"/>
                    <a:pt x="1341" y="6374"/>
                    <a:pt x="1341" y="6374"/>
                  </a:cubicBezTo>
                  <a:cubicBezTo>
                    <a:pt x="1341" y="6374"/>
                    <a:pt x="1380" y="6374"/>
                    <a:pt x="1380" y="6331"/>
                  </a:cubicBezTo>
                  <a:lnTo>
                    <a:pt x="1380" y="6331"/>
                  </a:lnTo>
                  <a:lnTo>
                    <a:pt x="1260" y="6331"/>
                  </a:lnTo>
                  <a:close/>
                  <a:moveTo>
                    <a:pt x="530" y="5643"/>
                  </a:moveTo>
                  <a:lnTo>
                    <a:pt x="530" y="5643"/>
                  </a:lnTo>
                  <a:lnTo>
                    <a:pt x="569" y="5682"/>
                  </a:lnTo>
                  <a:lnTo>
                    <a:pt x="569" y="5682"/>
                  </a:lnTo>
                  <a:lnTo>
                    <a:pt x="1380" y="6292"/>
                  </a:lnTo>
                  <a:lnTo>
                    <a:pt x="1422" y="6292"/>
                  </a:lnTo>
                  <a:lnTo>
                    <a:pt x="1422" y="6250"/>
                  </a:lnTo>
                  <a:lnTo>
                    <a:pt x="1422" y="6211"/>
                  </a:lnTo>
                  <a:lnTo>
                    <a:pt x="731" y="5520"/>
                  </a:lnTo>
                  <a:lnTo>
                    <a:pt x="692" y="5481"/>
                  </a:lnTo>
                  <a:lnTo>
                    <a:pt x="650" y="5481"/>
                  </a:lnTo>
                  <a:cubicBezTo>
                    <a:pt x="611" y="5520"/>
                    <a:pt x="569" y="5601"/>
                    <a:pt x="530" y="5643"/>
                  </a:cubicBezTo>
                  <a:close/>
                  <a:moveTo>
                    <a:pt x="1422" y="6250"/>
                  </a:moveTo>
                  <a:lnTo>
                    <a:pt x="1422" y="6250"/>
                  </a:lnTo>
                  <a:lnTo>
                    <a:pt x="1461" y="6250"/>
                  </a:lnTo>
                  <a:lnTo>
                    <a:pt x="1380" y="6088"/>
                  </a:lnTo>
                  <a:lnTo>
                    <a:pt x="1422" y="6211"/>
                  </a:lnTo>
                  <a:close/>
                  <a:moveTo>
                    <a:pt x="692" y="5439"/>
                  </a:moveTo>
                  <a:lnTo>
                    <a:pt x="692" y="5439"/>
                  </a:lnTo>
                  <a:lnTo>
                    <a:pt x="731" y="5481"/>
                  </a:lnTo>
                  <a:lnTo>
                    <a:pt x="731" y="5481"/>
                  </a:lnTo>
                  <a:lnTo>
                    <a:pt x="1380" y="6211"/>
                  </a:lnTo>
                  <a:lnTo>
                    <a:pt x="1341" y="6088"/>
                  </a:lnTo>
                  <a:lnTo>
                    <a:pt x="893" y="5357"/>
                  </a:lnTo>
                  <a:lnTo>
                    <a:pt x="893" y="5357"/>
                  </a:lnTo>
                  <a:lnTo>
                    <a:pt x="854" y="5318"/>
                  </a:lnTo>
                  <a:cubicBezTo>
                    <a:pt x="812" y="5357"/>
                    <a:pt x="731" y="5400"/>
                    <a:pt x="692" y="5439"/>
                  </a:cubicBezTo>
                  <a:close/>
                  <a:moveTo>
                    <a:pt x="1098" y="5237"/>
                  </a:moveTo>
                  <a:lnTo>
                    <a:pt x="1098" y="5237"/>
                  </a:lnTo>
                  <a:lnTo>
                    <a:pt x="1098" y="5195"/>
                  </a:lnTo>
                  <a:cubicBezTo>
                    <a:pt x="1017" y="5195"/>
                    <a:pt x="935" y="5237"/>
                    <a:pt x="893" y="5276"/>
                  </a:cubicBezTo>
                  <a:lnTo>
                    <a:pt x="935" y="5318"/>
                  </a:lnTo>
                  <a:lnTo>
                    <a:pt x="893" y="5357"/>
                  </a:lnTo>
                  <a:lnTo>
                    <a:pt x="1341" y="6049"/>
                  </a:lnTo>
                  <a:close/>
                  <a:moveTo>
                    <a:pt x="1260" y="5195"/>
                  </a:moveTo>
                  <a:lnTo>
                    <a:pt x="1260" y="5195"/>
                  </a:lnTo>
                  <a:lnTo>
                    <a:pt x="1260" y="5114"/>
                  </a:lnTo>
                  <a:cubicBezTo>
                    <a:pt x="1218" y="5156"/>
                    <a:pt x="1137" y="5156"/>
                    <a:pt x="1098" y="5195"/>
                  </a:cubicBezTo>
                  <a:lnTo>
                    <a:pt x="1137" y="5237"/>
                  </a:lnTo>
                  <a:lnTo>
                    <a:pt x="1098" y="5237"/>
                  </a:lnTo>
                  <a:lnTo>
                    <a:pt x="1380" y="6049"/>
                  </a:lnTo>
                  <a:lnTo>
                    <a:pt x="1461" y="6250"/>
                  </a:lnTo>
                  <a:cubicBezTo>
                    <a:pt x="1504" y="6250"/>
                    <a:pt x="1504" y="6211"/>
                    <a:pt x="1504" y="6211"/>
                  </a:cubicBezTo>
                  <a:lnTo>
                    <a:pt x="1504" y="6211"/>
                  </a:lnTo>
                  <a:lnTo>
                    <a:pt x="1542" y="6211"/>
                  </a:lnTo>
                  <a:lnTo>
                    <a:pt x="1542" y="6211"/>
                  </a:lnTo>
                  <a:close/>
                  <a:moveTo>
                    <a:pt x="1585" y="6942"/>
                  </a:moveTo>
                  <a:lnTo>
                    <a:pt x="1585" y="6942"/>
                  </a:lnTo>
                  <a:lnTo>
                    <a:pt x="1585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585" y="7023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624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104"/>
                  </a:lnTo>
                  <a:lnTo>
                    <a:pt x="1624" y="7104"/>
                  </a:lnTo>
                  <a:cubicBezTo>
                    <a:pt x="1624" y="7062"/>
                    <a:pt x="1624" y="7062"/>
                    <a:pt x="1624" y="7104"/>
                  </a:cubicBezTo>
                  <a:lnTo>
                    <a:pt x="1666" y="7062"/>
                  </a:lnTo>
                  <a:lnTo>
                    <a:pt x="1705" y="7062"/>
                  </a:lnTo>
                  <a:lnTo>
                    <a:pt x="1705" y="7062"/>
                  </a:lnTo>
                  <a:lnTo>
                    <a:pt x="1747" y="7062"/>
                  </a:lnTo>
                  <a:lnTo>
                    <a:pt x="1786" y="7062"/>
                  </a:lnTo>
                  <a:lnTo>
                    <a:pt x="1705" y="6779"/>
                  </a:lnTo>
                  <a:lnTo>
                    <a:pt x="1666" y="6779"/>
                  </a:lnTo>
                  <a:lnTo>
                    <a:pt x="1666" y="6818"/>
                  </a:lnTo>
                  <a:lnTo>
                    <a:pt x="1666" y="6818"/>
                  </a:lnTo>
                  <a:lnTo>
                    <a:pt x="1585" y="6942"/>
                  </a:lnTo>
                  <a:lnTo>
                    <a:pt x="1585" y="6942"/>
                  </a:lnTo>
                  <a:lnTo>
                    <a:pt x="1585" y="6942"/>
                  </a:lnTo>
                  <a:close/>
                  <a:moveTo>
                    <a:pt x="1828" y="6656"/>
                  </a:moveTo>
                  <a:lnTo>
                    <a:pt x="1828" y="6656"/>
                  </a:lnTo>
                  <a:cubicBezTo>
                    <a:pt x="1828" y="6698"/>
                    <a:pt x="1786" y="6698"/>
                    <a:pt x="1786" y="6698"/>
                  </a:cubicBezTo>
                  <a:lnTo>
                    <a:pt x="2192" y="7023"/>
                  </a:lnTo>
                  <a:lnTo>
                    <a:pt x="2234" y="7023"/>
                  </a:lnTo>
                  <a:lnTo>
                    <a:pt x="2234" y="7023"/>
                  </a:lnTo>
                  <a:lnTo>
                    <a:pt x="2273" y="7023"/>
                  </a:lnTo>
                  <a:lnTo>
                    <a:pt x="2315" y="7023"/>
                  </a:lnTo>
                  <a:cubicBezTo>
                    <a:pt x="2315" y="6981"/>
                    <a:pt x="2354" y="6981"/>
                    <a:pt x="2354" y="7023"/>
                  </a:cubicBezTo>
                  <a:lnTo>
                    <a:pt x="2354" y="7023"/>
                  </a:lnTo>
                  <a:lnTo>
                    <a:pt x="2396" y="6981"/>
                  </a:lnTo>
                  <a:lnTo>
                    <a:pt x="2435" y="6981"/>
                  </a:lnTo>
                  <a:lnTo>
                    <a:pt x="2477" y="6981"/>
                  </a:lnTo>
                  <a:lnTo>
                    <a:pt x="2477" y="6981"/>
                  </a:lnTo>
                  <a:lnTo>
                    <a:pt x="1828" y="6575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86" y="6698"/>
                  </a:lnTo>
                  <a:lnTo>
                    <a:pt x="2029" y="7023"/>
                  </a:lnTo>
                  <a:lnTo>
                    <a:pt x="2072" y="7062"/>
                  </a:lnTo>
                  <a:lnTo>
                    <a:pt x="2072" y="7023"/>
                  </a:lnTo>
                  <a:lnTo>
                    <a:pt x="2111" y="7023"/>
                  </a:lnTo>
                  <a:lnTo>
                    <a:pt x="2153" y="7023"/>
                  </a:lnTo>
                  <a:lnTo>
                    <a:pt x="2153" y="7023"/>
                  </a:lnTo>
                  <a:lnTo>
                    <a:pt x="2192" y="7023"/>
                  </a:lnTo>
                  <a:close/>
                  <a:moveTo>
                    <a:pt x="2234" y="6250"/>
                  </a:moveTo>
                  <a:lnTo>
                    <a:pt x="2234" y="6250"/>
                  </a:lnTo>
                  <a:lnTo>
                    <a:pt x="2234" y="6250"/>
                  </a:lnTo>
                  <a:lnTo>
                    <a:pt x="2192" y="6250"/>
                  </a:lnTo>
                  <a:lnTo>
                    <a:pt x="2153" y="6250"/>
                  </a:lnTo>
                  <a:lnTo>
                    <a:pt x="2111" y="6250"/>
                  </a:lnTo>
                  <a:lnTo>
                    <a:pt x="2111" y="6250"/>
                  </a:lnTo>
                  <a:lnTo>
                    <a:pt x="2072" y="6250"/>
                  </a:lnTo>
                  <a:lnTo>
                    <a:pt x="2029" y="6250"/>
                  </a:lnTo>
                  <a:lnTo>
                    <a:pt x="1991" y="6250"/>
                  </a:lnTo>
                  <a:lnTo>
                    <a:pt x="1991" y="6250"/>
                  </a:lnTo>
                  <a:lnTo>
                    <a:pt x="1948" y="6250"/>
                  </a:lnTo>
                  <a:lnTo>
                    <a:pt x="1909" y="6250"/>
                  </a:lnTo>
                  <a:lnTo>
                    <a:pt x="1909" y="6250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47" y="6374"/>
                  </a:lnTo>
                  <a:lnTo>
                    <a:pt x="1786" y="6413"/>
                  </a:lnTo>
                  <a:lnTo>
                    <a:pt x="2841" y="6413"/>
                  </a:lnTo>
                  <a:lnTo>
                    <a:pt x="2841" y="6413"/>
                  </a:lnTo>
                  <a:lnTo>
                    <a:pt x="2922" y="6413"/>
                  </a:lnTo>
                  <a:lnTo>
                    <a:pt x="2922" y="6374"/>
                  </a:lnTo>
                  <a:cubicBezTo>
                    <a:pt x="2922" y="6331"/>
                    <a:pt x="2922" y="6250"/>
                    <a:pt x="2883" y="6211"/>
                  </a:cubicBezTo>
                  <a:lnTo>
                    <a:pt x="2883" y="6211"/>
                  </a:lnTo>
                  <a:lnTo>
                    <a:pt x="2841" y="6211"/>
                  </a:lnTo>
                  <a:lnTo>
                    <a:pt x="2802" y="6211"/>
                  </a:lnTo>
                  <a:lnTo>
                    <a:pt x="2760" y="6211"/>
                  </a:lnTo>
                  <a:lnTo>
                    <a:pt x="2760" y="6211"/>
                  </a:lnTo>
                  <a:lnTo>
                    <a:pt x="2721" y="6211"/>
                  </a:lnTo>
                  <a:lnTo>
                    <a:pt x="2679" y="6211"/>
                  </a:lnTo>
                  <a:lnTo>
                    <a:pt x="2679" y="6211"/>
                  </a:lnTo>
                  <a:lnTo>
                    <a:pt x="2640" y="6211"/>
                  </a:lnTo>
                  <a:lnTo>
                    <a:pt x="2598" y="6211"/>
                  </a:lnTo>
                  <a:lnTo>
                    <a:pt x="2598" y="6211"/>
                  </a:lnTo>
                  <a:lnTo>
                    <a:pt x="2559" y="6211"/>
                  </a:lnTo>
                  <a:lnTo>
                    <a:pt x="2516" y="6211"/>
                  </a:lnTo>
                  <a:lnTo>
                    <a:pt x="2477" y="6211"/>
                  </a:lnTo>
                  <a:lnTo>
                    <a:pt x="2477" y="6211"/>
                  </a:lnTo>
                  <a:cubicBezTo>
                    <a:pt x="2435" y="6250"/>
                    <a:pt x="2435" y="6250"/>
                    <a:pt x="2435" y="6211"/>
                  </a:cubicBezTo>
                  <a:lnTo>
                    <a:pt x="2396" y="6211"/>
                  </a:lnTo>
                  <a:cubicBezTo>
                    <a:pt x="2396" y="6250"/>
                    <a:pt x="2354" y="6250"/>
                    <a:pt x="2354" y="6211"/>
                  </a:cubicBezTo>
                  <a:lnTo>
                    <a:pt x="2354" y="6211"/>
                  </a:lnTo>
                  <a:lnTo>
                    <a:pt x="2315" y="6250"/>
                  </a:lnTo>
                  <a:lnTo>
                    <a:pt x="2273" y="6250"/>
                  </a:lnTo>
                  <a:close/>
                  <a:moveTo>
                    <a:pt x="2273" y="6211"/>
                  </a:moveTo>
                  <a:lnTo>
                    <a:pt x="2273" y="6211"/>
                  </a:lnTo>
                  <a:lnTo>
                    <a:pt x="2192" y="6211"/>
                  </a:lnTo>
                  <a:lnTo>
                    <a:pt x="2234" y="6211"/>
                  </a:lnTo>
                  <a:lnTo>
                    <a:pt x="2234" y="6211"/>
                  </a:lnTo>
                  <a:close/>
                  <a:moveTo>
                    <a:pt x="1705" y="6331"/>
                  </a:moveTo>
                  <a:lnTo>
                    <a:pt x="1705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828" y="6250"/>
                  </a:lnTo>
                  <a:lnTo>
                    <a:pt x="1828" y="6250"/>
                  </a:lnTo>
                  <a:lnTo>
                    <a:pt x="1786" y="6250"/>
                  </a:lnTo>
                  <a:lnTo>
                    <a:pt x="1786" y="6250"/>
                  </a:lnTo>
                  <a:lnTo>
                    <a:pt x="1747" y="6250"/>
                  </a:lnTo>
                  <a:lnTo>
                    <a:pt x="1747" y="6292"/>
                  </a:lnTo>
                  <a:cubicBezTo>
                    <a:pt x="1705" y="6292"/>
                    <a:pt x="1705" y="6331"/>
                    <a:pt x="1705" y="6331"/>
                  </a:cubicBezTo>
                  <a:close/>
                  <a:moveTo>
                    <a:pt x="1786" y="6331"/>
                  </a:moveTo>
                  <a:lnTo>
                    <a:pt x="1786" y="6331"/>
                  </a:lnTo>
                  <a:lnTo>
                    <a:pt x="1909" y="6250"/>
                  </a:lnTo>
                  <a:lnTo>
                    <a:pt x="1867" y="6250"/>
                  </a:lnTo>
                  <a:lnTo>
                    <a:pt x="1867" y="6250"/>
                  </a:lnTo>
                  <a:close/>
                  <a:moveTo>
                    <a:pt x="1909" y="6211"/>
                  </a:moveTo>
                  <a:lnTo>
                    <a:pt x="1909" y="6211"/>
                  </a:lnTo>
                  <a:lnTo>
                    <a:pt x="1948" y="6211"/>
                  </a:lnTo>
                  <a:lnTo>
                    <a:pt x="1991" y="6169"/>
                  </a:lnTo>
                  <a:lnTo>
                    <a:pt x="1909" y="6211"/>
                  </a:lnTo>
                  <a:lnTo>
                    <a:pt x="1909" y="6211"/>
                  </a:lnTo>
                  <a:close/>
                  <a:moveTo>
                    <a:pt x="1786" y="6413"/>
                  </a:moveTo>
                  <a:lnTo>
                    <a:pt x="1786" y="6413"/>
                  </a:lnTo>
                  <a:lnTo>
                    <a:pt x="1747" y="6413"/>
                  </a:lnTo>
                  <a:lnTo>
                    <a:pt x="1747" y="6413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47" y="6698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909" y="7062"/>
                  </a:lnTo>
                  <a:lnTo>
                    <a:pt x="1909" y="7062"/>
                  </a:lnTo>
                  <a:lnTo>
                    <a:pt x="1948" y="7062"/>
                  </a:lnTo>
                  <a:lnTo>
                    <a:pt x="1948" y="7062"/>
                  </a:lnTo>
                  <a:lnTo>
                    <a:pt x="1991" y="7062"/>
                  </a:lnTo>
                  <a:lnTo>
                    <a:pt x="2029" y="7062"/>
                  </a:lnTo>
                  <a:lnTo>
                    <a:pt x="2029" y="7062"/>
                  </a:lnTo>
                  <a:close/>
                  <a:moveTo>
                    <a:pt x="1747" y="6737"/>
                  </a:moveTo>
                  <a:lnTo>
                    <a:pt x="1747" y="6737"/>
                  </a:lnTo>
                  <a:lnTo>
                    <a:pt x="1747" y="6779"/>
                  </a:lnTo>
                  <a:lnTo>
                    <a:pt x="1705" y="6779"/>
                  </a:lnTo>
                  <a:lnTo>
                    <a:pt x="1786" y="7062"/>
                  </a:lnTo>
                  <a:lnTo>
                    <a:pt x="1828" y="7062"/>
                  </a:lnTo>
                  <a:lnTo>
                    <a:pt x="1828" y="7062"/>
                  </a:lnTo>
                  <a:lnTo>
                    <a:pt x="1867" y="7062"/>
                  </a:lnTo>
                  <a:lnTo>
                    <a:pt x="1867" y="7062"/>
                  </a:lnTo>
                  <a:close/>
                  <a:moveTo>
                    <a:pt x="1666" y="6169"/>
                  </a:moveTo>
                  <a:lnTo>
                    <a:pt x="1666" y="6169"/>
                  </a:lnTo>
                  <a:lnTo>
                    <a:pt x="1705" y="6007"/>
                  </a:lnTo>
                  <a:lnTo>
                    <a:pt x="1585" y="6211"/>
                  </a:lnTo>
                  <a:lnTo>
                    <a:pt x="1585" y="6211"/>
                  </a:lnTo>
                  <a:lnTo>
                    <a:pt x="1585" y="6250"/>
                  </a:lnTo>
                  <a:cubicBezTo>
                    <a:pt x="1624" y="6211"/>
                    <a:pt x="1624" y="6169"/>
                    <a:pt x="1666" y="6169"/>
                  </a:cubicBezTo>
                  <a:close/>
                  <a:moveTo>
                    <a:pt x="1585" y="6779"/>
                  </a:moveTo>
                  <a:lnTo>
                    <a:pt x="1585" y="6779"/>
                  </a:lnTo>
                  <a:cubicBezTo>
                    <a:pt x="1624" y="6779"/>
                    <a:pt x="1624" y="6737"/>
                    <a:pt x="1624" y="6737"/>
                  </a:cubicBezTo>
                  <a:lnTo>
                    <a:pt x="1624" y="6698"/>
                  </a:lnTo>
                  <a:lnTo>
                    <a:pt x="1624" y="6698"/>
                  </a:lnTo>
                  <a:cubicBezTo>
                    <a:pt x="1585" y="6698"/>
                    <a:pt x="1585" y="6656"/>
                    <a:pt x="1542" y="6656"/>
                  </a:cubicBezTo>
                  <a:lnTo>
                    <a:pt x="1542" y="6656"/>
                  </a:lnTo>
                  <a:lnTo>
                    <a:pt x="1542" y="6617"/>
                  </a:lnTo>
                  <a:lnTo>
                    <a:pt x="1504" y="6617"/>
                  </a:lnTo>
                  <a:lnTo>
                    <a:pt x="1504" y="6737"/>
                  </a:lnTo>
                  <a:lnTo>
                    <a:pt x="1542" y="6861"/>
                  </a:lnTo>
                  <a:cubicBezTo>
                    <a:pt x="1542" y="6818"/>
                    <a:pt x="1585" y="6818"/>
                    <a:pt x="1585" y="6779"/>
                  </a:cubicBezTo>
                  <a:close/>
                  <a:moveTo>
                    <a:pt x="1504" y="6617"/>
                  </a:moveTo>
                  <a:lnTo>
                    <a:pt x="1504" y="6617"/>
                  </a:lnTo>
                  <a:lnTo>
                    <a:pt x="1504" y="6617"/>
                  </a:lnTo>
                  <a:lnTo>
                    <a:pt x="1504" y="6617"/>
                  </a:lnTo>
                  <a:close/>
                  <a:moveTo>
                    <a:pt x="1504" y="6656"/>
                  </a:moveTo>
                  <a:lnTo>
                    <a:pt x="1504" y="6656"/>
                  </a:lnTo>
                  <a:lnTo>
                    <a:pt x="1504" y="6698"/>
                  </a:lnTo>
                  <a:close/>
                  <a:moveTo>
                    <a:pt x="1504" y="6779"/>
                  </a:moveTo>
                  <a:lnTo>
                    <a:pt x="1504" y="6779"/>
                  </a:lnTo>
                  <a:lnTo>
                    <a:pt x="1504" y="6900"/>
                  </a:lnTo>
                  <a:lnTo>
                    <a:pt x="1504" y="6900"/>
                  </a:lnTo>
                  <a:lnTo>
                    <a:pt x="1504" y="6861"/>
                  </a:lnTo>
                  <a:close/>
                  <a:moveTo>
                    <a:pt x="1504" y="6737"/>
                  </a:moveTo>
                  <a:lnTo>
                    <a:pt x="1504" y="6737"/>
                  </a:lnTo>
                  <a:lnTo>
                    <a:pt x="1504" y="6656"/>
                  </a:lnTo>
                  <a:lnTo>
                    <a:pt x="1380" y="6942"/>
                  </a:lnTo>
                  <a:lnTo>
                    <a:pt x="1380" y="6942"/>
                  </a:lnTo>
                  <a:lnTo>
                    <a:pt x="1422" y="6942"/>
                  </a:lnTo>
                  <a:lnTo>
                    <a:pt x="1461" y="6900"/>
                  </a:lnTo>
                  <a:lnTo>
                    <a:pt x="1461" y="6900"/>
                  </a:lnTo>
                  <a:close/>
                  <a:moveTo>
                    <a:pt x="2153" y="5237"/>
                  </a:moveTo>
                  <a:lnTo>
                    <a:pt x="2153" y="5237"/>
                  </a:lnTo>
                  <a:lnTo>
                    <a:pt x="2153" y="5237"/>
                  </a:lnTo>
                  <a:lnTo>
                    <a:pt x="2153" y="5237"/>
                  </a:lnTo>
                  <a:lnTo>
                    <a:pt x="2153" y="5276"/>
                  </a:lnTo>
                  <a:lnTo>
                    <a:pt x="2153" y="5237"/>
                  </a:lnTo>
                  <a:lnTo>
                    <a:pt x="2192" y="5237"/>
                  </a:lnTo>
                  <a:close/>
                  <a:moveTo>
                    <a:pt x="2234" y="5237"/>
                  </a:moveTo>
                  <a:lnTo>
                    <a:pt x="2234" y="5237"/>
                  </a:lnTo>
                  <a:cubicBezTo>
                    <a:pt x="2234" y="5276"/>
                    <a:pt x="2192" y="5276"/>
                    <a:pt x="2192" y="5276"/>
                  </a:cubicBezTo>
                  <a:lnTo>
                    <a:pt x="2192" y="5318"/>
                  </a:lnTo>
                  <a:lnTo>
                    <a:pt x="2192" y="5318"/>
                  </a:lnTo>
                  <a:cubicBezTo>
                    <a:pt x="2234" y="5357"/>
                    <a:pt x="2192" y="5400"/>
                    <a:pt x="2153" y="5400"/>
                  </a:cubicBezTo>
                  <a:lnTo>
                    <a:pt x="2153" y="5400"/>
                  </a:lnTo>
                  <a:cubicBezTo>
                    <a:pt x="2153" y="5400"/>
                    <a:pt x="2111" y="5400"/>
                    <a:pt x="2153" y="5400"/>
                  </a:cubicBezTo>
                  <a:lnTo>
                    <a:pt x="2111" y="5400"/>
                  </a:lnTo>
                  <a:lnTo>
                    <a:pt x="2111" y="5400"/>
                  </a:lnTo>
                  <a:lnTo>
                    <a:pt x="2072" y="5357"/>
                  </a:lnTo>
                  <a:lnTo>
                    <a:pt x="2072" y="5318"/>
                  </a:lnTo>
                  <a:lnTo>
                    <a:pt x="2072" y="5318"/>
                  </a:lnTo>
                  <a:lnTo>
                    <a:pt x="2072" y="5318"/>
                  </a:lnTo>
                  <a:cubicBezTo>
                    <a:pt x="2072" y="5276"/>
                    <a:pt x="2072" y="5276"/>
                    <a:pt x="2111" y="5276"/>
                  </a:cubicBezTo>
                  <a:lnTo>
                    <a:pt x="2111" y="5276"/>
                  </a:lnTo>
                  <a:lnTo>
                    <a:pt x="2111" y="5276"/>
                  </a:lnTo>
                  <a:lnTo>
                    <a:pt x="2111" y="5276"/>
                  </a:lnTo>
                  <a:lnTo>
                    <a:pt x="2111" y="5237"/>
                  </a:lnTo>
                  <a:lnTo>
                    <a:pt x="2111" y="5237"/>
                  </a:lnTo>
                  <a:lnTo>
                    <a:pt x="2111" y="5195"/>
                  </a:lnTo>
                  <a:lnTo>
                    <a:pt x="2111" y="5195"/>
                  </a:lnTo>
                  <a:lnTo>
                    <a:pt x="2111" y="5195"/>
                  </a:lnTo>
                  <a:lnTo>
                    <a:pt x="2072" y="5195"/>
                  </a:lnTo>
                  <a:lnTo>
                    <a:pt x="2072" y="5237"/>
                  </a:lnTo>
                  <a:lnTo>
                    <a:pt x="2072" y="5237"/>
                  </a:lnTo>
                  <a:lnTo>
                    <a:pt x="1705" y="5968"/>
                  </a:lnTo>
                  <a:lnTo>
                    <a:pt x="1666" y="6130"/>
                  </a:lnTo>
                  <a:cubicBezTo>
                    <a:pt x="1867" y="5844"/>
                    <a:pt x="2072" y="5562"/>
                    <a:pt x="2273" y="5318"/>
                  </a:cubicBezTo>
                  <a:cubicBezTo>
                    <a:pt x="2273" y="5276"/>
                    <a:pt x="2234" y="5276"/>
                    <a:pt x="2234" y="5237"/>
                  </a:cubicBezTo>
                  <a:close/>
                  <a:moveTo>
                    <a:pt x="2396" y="5357"/>
                  </a:moveTo>
                  <a:lnTo>
                    <a:pt x="2396" y="5357"/>
                  </a:lnTo>
                  <a:lnTo>
                    <a:pt x="1747" y="6211"/>
                  </a:lnTo>
                  <a:lnTo>
                    <a:pt x="1786" y="6211"/>
                  </a:lnTo>
                  <a:lnTo>
                    <a:pt x="1786" y="6211"/>
                  </a:lnTo>
                  <a:lnTo>
                    <a:pt x="1828" y="6211"/>
                  </a:lnTo>
                  <a:lnTo>
                    <a:pt x="1867" y="6211"/>
                  </a:lnTo>
                  <a:lnTo>
                    <a:pt x="1867" y="6211"/>
                  </a:lnTo>
                  <a:lnTo>
                    <a:pt x="2477" y="5520"/>
                  </a:lnTo>
                  <a:lnTo>
                    <a:pt x="2477" y="5520"/>
                  </a:lnTo>
                  <a:lnTo>
                    <a:pt x="2516" y="5481"/>
                  </a:lnTo>
                  <a:close/>
                  <a:moveTo>
                    <a:pt x="6088" y="3734"/>
                  </a:moveTo>
                  <a:lnTo>
                    <a:pt x="6088" y="3734"/>
                  </a:lnTo>
                  <a:cubicBezTo>
                    <a:pt x="6250" y="3614"/>
                    <a:pt x="6250" y="3491"/>
                    <a:pt x="6130" y="3409"/>
                  </a:cubicBezTo>
                  <a:cubicBezTo>
                    <a:pt x="6088" y="3533"/>
                    <a:pt x="6088" y="3614"/>
                    <a:pt x="6088" y="3734"/>
                  </a:cubicBezTo>
                  <a:close/>
                  <a:moveTo>
                    <a:pt x="5844" y="4020"/>
                  </a:moveTo>
                  <a:lnTo>
                    <a:pt x="5844" y="4020"/>
                  </a:lnTo>
                  <a:cubicBezTo>
                    <a:pt x="5925" y="3978"/>
                    <a:pt x="6006" y="3978"/>
                    <a:pt x="6049" y="3939"/>
                  </a:cubicBezTo>
                  <a:lnTo>
                    <a:pt x="6049" y="3776"/>
                  </a:lnTo>
                  <a:cubicBezTo>
                    <a:pt x="6006" y="3815"/>
                    <a:pt x="5925" y="3858"/>
                    <a:pt x="5805" y="3896"/>
                  </a:cubicBezTo>
                  <a:close/>
                  <a:moveTo>
                    <a:pt x="5805" y="3896"/>
                  </a:moveTo>
                  <a:lnTo>
                    <a:pt x="5805" y="3896"/>
                  </a:lnTo>
                  <a:cubicBezTo>
                    <a:pt x="5925" y="3858"/>
                    <a:pt x="6006" y="3776"/>
                    <a:pt x="6049" y="3734"/>
                  </a:cubicBezTo>
                  <a:cubicBezTo>
                    <a:pt x="6049" y="3653"/>
                    <a:pt x="6088" y="3572"/>
                    <a:pt x="6088" y="3452"/>
                  </a:cubicBezTo>
                  <a:cubicBezTo>
                    <a:pt x="6006" y="3614"/>
                    <a:pt x="5886" y="3734"/>
                    <a:pt x="5763" y="3815"/>
                  </a:cubicBezTo>
                  <a:close/>
                  <a:moveTo>
                    <a:pt x="3776" y="6575"/>
                  </a:moveTo>
                  <a:lnTo>
                    <a:pt x="3776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494"/>
                  </a:lnTo>
                  <a:lnTo>
                    <a:pt x="3857" y="6494"/>
                  </a:lnTo>
                  <a:lnTo>
                    <a:pt x="3857" y="6494"/>
                  </a:lnTo>
                  <a:close/>
                  <a:moveTo>
                    <a:pt x="3695" y="6292"/>
                  </a:moveTo>
                  <a:lnTo>
                    <a:pt x="3695" y="6292"/>
                  </a:lnTo>
                  <a:lnTo>
                    <a:pt x="3695" y="6292"/>
                  </a:lnTo>
                  <a:lnTo>
                    <a:pt x="3734" y="6292"/>
                  </a:lnTo>
                  <a:lnTo>
                    <a:pt x="3734" y="6292"/>
                  </a:lnTo>
                  <a:lnTo>
                    <a:pt x="3776" y="6292"/>
                  </a:lnTo>
                  <a:cubicBezTo>
                    <a:pt x="3734" y="6292"/>
                    <a:pt x="3734" y="6250"/>
                    <a:pt x="3734" y="6250"/>
                  </a:cubicBezTo>
                  <a:lnTo>
                    <a:pt x="3734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close/>
                  <a:moveTo>
                    <a:pt x="2922" y="6575"/>
                  </a:moveTo>
                  <a:lnTo>
                    <a:pt x="2922" y="6575"/>
                  </a:lnTo>
                  <a:lnTo>
                    <a:pt x="2234" y="6536"/>
                  </a:lnTo>
                  <a:lnTo>
                    <a:pt x="2841" y="6617"/>
                  </a:lnTo>
                  <a:lnTo>
                    <a:pt x="2841" y="6617"/>
                  </a:lnTo>
                  <a:lnTo>
                    <a:pt x="2883" y="6656"/>
                  </a:lnTo>
                  <a:cubicBezTo>
                    <a:pt x="2883" y="6617"/>
                    <a:pt x="2922" y="6617"/>
                    <a:pt x="2922" y="6575"/>
                  </a:cubicBezTo>
                  <a:close/>
                  <a:moveTo>
                    <a:pt x="2721" y="7104"/>
                  </a:moveTo>
                  <a:lnTo>
                    <a:pt x="2721" y="7104"/>
                  </a:lnTo>
                  <a:lnTo>
                    <a:pt x="2640" y="7104"/>
                  </a:lnTo>
                  <a:lnTo>
                    <a:pt x="2640" y="7062"/>
                  </a:lnTo>
                  <a:lnTo>
                    <a:pt x="2516" y="7023"/>
                  </a:lnTo>
                  <a:lnTo>
                    <a:pt x="2477" y="7023"/>
                  </a:lnTo>
                  <a:lnTo>
                    <a:pt x="2477" y="7023"/>
                  </a:lnTo>
                  <a:lnTo>
                    <a:pt x="2435" y="7023"/>
                  </a:lnTo>
                  <a:lnTo>
                    <a:pt x="2396" y="7023"/>
                  </a:lnTo>
                  <a:lnTo>
                    <a:pt x="2354" y="7023"/>
                  </a:lnTo>
                  <a:lnTo>
                    <a:pt x="2354" y="7023"/>
                  </a:lnTo>
                  <a:cubicBezTo>
                    <a:pt x="2354" y="7062"/>
                    <a:pt x="2315" y="7062"/>
                    <a:pt x="2315" y="7023"/>
                  </a:cubicBezTo>
                  <a:lnTo>
                    <a:pt x="2315" y="7023"/>
                  </a:lnTo>
                  <a:cubicBezTo>
                    <a:pt x="2273" y="7062"/>
                    <a:pt x="2273" y="7062"/>
                    <a:pt x="2234" y="7062"/>
                  </a:cubicBezTo>
                  <a:lnTo>
                    <a:pt x="2234" y="7062"/>
                  </a:lnTo>
                  <a:lnTo>
                    <a:pt x="2477" y="7266"/>
                  </a:lnTo>
                  <a:lnTo>
                    <a:pt x="2516" y="7266"/>
                  </a:lnTo>
                  <a:lnTo>
                    <a:pt x="2559" y="7305"/>
                  </a:lnTo>
                  <a:cubicBezTo>
                    <a:pt x="2598" y="7224"/>
                    <a:pt x="2640" y="7185"/>
                    <a:pt x="2721" y="7104"/>
                  </a:cubicBezTo>
                  <a:close/>
                  <a:moveTo>
                    <a:pt x="2354" y="7429"/>
                  </a:moveTo>
                  <a:lnTo>
                    <a:pt x="2354" y="7429"/>
                  </a:lnTo>
                  <a:lnTo>
                    <a:pt x="2354" y="7429"/>
                  </a:lnTo>
                  <a:cubicBezTo>
                    <a:pt x="2435" y="7386"/>
                    <a:pt x="2477" y="7348"/>
                    <a:pt x="2516" y="7305"/>
                  </a:cubicBezTo>
                  <a:lnTo>
                    <a:pt x="2516" y="7305"/>
                  </a:lnTo>
                  <a:lnTo>
                    <a:pt x="2516" y="7305"/>
                  </a:lnTo>
                  <a:lnTo>
                    <a:pt x="2477" y="7266"/>
                  </a:lnTo>
                  <a:lnTo>
                    <a:pt x="2477" y="7266"/>
                  </a:lnTo>
                  <a:lnTo>
                    <a:pt x="2234" y="7062"/>
                  </a:lnTo>
                  <a:lnTo>
                    <a:pt x="2192" y="7062"/>
                  </a:lnTo>
                  <a:lnTo>
                    <a:pt x="2192" y="7062"/>
                  </a:lnTo>
                  <a:lnTo>
                    <a:pt x="2153" y="7062"/>
                  </a:lnTo>
                  <a:lnTo>
                    <a:pt x="2111" y="7062"/>
                  </a:lnTo>
                  <a:lnTo>
                    <a:pt x="2072" y="7062"/>
                  </a:lnTo>
                  <a:lnTo>
                    <a:pt x="2072" y="7062"/>
                  </a:lnTo>
                  <a:lnTo>
                    <a:pt x="2315" y="7386"/>
                  </a:lnTo>
                  <a:lnTo>
                    <a:pt x="2315" y="7386"/>
                  </a:lnTo>
                  <a:lnTo>
                    <a:pt x="2354" y="7429"/>
                  </a:lnTo>
                  <a:lnTo>
                    <a:pt x="2354" y="7468"/>
                  </a:lnTo>
                  <a:close/>
                  <a:moveTo>
                    <a:pt x="2153" y="7549"/>
                  </a:moveTo>
                  <a:lnTo>
                    <a:pt x="2153" y="7549"/>
                  </a:lnTo>
                  <a:cubicBezTo>
                    <a:pt x="2192" y="7549"/>
                    <a:pt x="2273" y="7510"/>
                    <a:pt x="2354" y="7468"/>
                  </a:cubicBezTo>
                  <a:lnTo>
                    <a:pt x="2315" y="7429"/>
                  </a:lnTo>
                  <a:lnTo>
                    <a:pt x="2315" y="7386"/>
                  </a:lnTo>
                  <a:lnTo>
                    <a:pt x="2072" y="7062"/>
                  </a:lnTo>
                  <a:lnTo>
                    <a:pt x="2029" y="7062"/>
                  </a:lnTo>
                  <a:lnTo>
                    <a:pt x="1991" y="7062"/>
                  </a:lnTo>
                  <a:cubicBezTo>
                    <a:pt x="1991" y="7104"/>
                    <a:pt x="1991" y="7104"/>
                    <a:pt x="1948" y="7104"/>
                  </a:cubicBezTo>
                  <a:lnTo>
                    <a:pt x="1948" y="7104"/>
                  </a:lnTo>
                  <a:lnTo>
                    <a:pt x="1909" y="7104"/>
                  </a:lnTo>
                  <a:lnTo>
                    <a:pt x="2111" y="7510"/>
                  </a:lnTo>
                  <a:lnTo>
                    <a:pt x="2111" y="7510"/>
                  </a:lnTo>
                  <a:close/>
                  <a:moveTo>
                    <a:pt x="1137" y="7549"/>
                  </a:moveTo>
                  <a:lnTo>
                    <a:pt x="1137" y="7549"/>
                  </a:lnTo>
                  <a:lnTo>
                    <a:pt x="1179" y="7510"/>
                  </a:lnTo>
                  <a:lnTo>
                    <a:pt x="1179" y="7510"/>
                  </a:lnTo>
                  <a:lnTo>
                    <a:pt x="1341" y="7023"/>
                  </a:lnTo>
                  <a:lnTo>
                    <a:pt x="1341" y="6981"/>
                  </a:lnTo>
                  <a:lnTo>
                    <a:pt x="1341" y="6942"/>
                  </a:lnTo>
                  <a:lnTo>
                    <a:pt x="1380" y="6942"/>
                  </a:lnTo>
                  <a:lnTo>
                    <a:pt x="1461" y="6698"/>
                  </a:lnTo>
                  <a:lnTo>
                    <a:pt x="974" y="7386"/>
                  </a:lnTo>
                  <a:lnTo>
                    <a:pt x="974" y="7386"/>
                  </a:lnTo>
                  <a:lnTo>
                    <a:pt x="935" y="7429"/>
                  </a:lnTo>
                  <a:cubicBezTo>
                    <a:pt x="1017" y="7468"/>
                    <a:pt x="1056" y="7510"/>
                    <a:pt x="1137" y="7549"/>
                  </a:cubicBezTo>
                  <a:close/>
                </a:path>
              </a:pathLst>
            </a:custGeom>
            <a:solidFill>
              <a:srgbClr val="1C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7"/>
          <p:cNvGrpSpPr/>
          <p:nvPr/>
        </p:nvGrpSpPr>
        <p:grpSpPr>
          <a:xfrm>
            <a:off x="2910358" y="1493025"/>
            <a:ext cx="1369500" cy="1369500"/>
            <a:chOff x="2895267" y="1569225"/>
            <a:chExt cx="1369500" cy="1369500"/>
          </a:xfrm>
        </p:grpSpPr>
        <p:sp>
          <p:nvSpPr>
            <p:cNvPr id="579" name="Google Shape;579;p47"/>
            <p:cNvSpPr/>
            <p:nvPr/>
          </p:nvSpPr>
          <p:spPr>
            <a:xfrm>
              <a:off x="2895267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47"/>
            <p:cNvGrpSpPr/>
            <p:nvPr/>
          </p:nvGrpSpPr>
          <p:grpSpPr>
            <a:xfrm>
              <a:off x="3269433" y="1778257"/>
              <a:ext cx="621167" cy="951435"/>
              <a:chOff x="-621150" y="1925600"/>
              <a:chExt cx="576275" cy="882675"/>
            </a:xfrm>
          </p:grpSpPr>
          <p:sp>
            <p:nvSpPr>
              <p:cNvPr id="581" name="Google Shape;581;p47"/>
              <p:cNvSpPr/>
              <p:nvPr/>
            </p:nvSpPr>
            <p:spPr>
              <a:xfrm>
                <a:off x="-621150" y="2165025"/>
                <a:ext cx="576275" cy="399750"/>
              </a:xfrm>
              <a:custGeom>
                <a:avLst/>
                <a:gdLst/>
                <a:ahLst/>
                <a:cxnLst/>
                <a:rect l="l" t="t" r="r" b="b"/>
                <a:pathLst>
                  <a:path w="23051" h="15990" extrusionOk="0">
                    <a:moveTo>
                      <a:pt x="11525" y="1"/>
                    </a:moveTo>
                    <a:cubicBezTo>
                      <a:pt x="6737" y="1"/>
                      <a:pt x="0" y="1381"/>
                      <a:pt x="0" y="1381"/>
                    </a:cubicBezTo>
                    <a:cubicBezTo>
                      <a:pt x="0" y="1381"/>
                      <a:pt x="282" y="10351"/>
                      <a:pt x="1013" y="15990"/>
                    </a:cubicBezTo>
                    <a:cubicBezTo>
                      <a:pt x="1380" y="15870"/>
                      <a:pt x="1704" y="15746"/>
                      <a:pt x="2068" y="15665"/>
                    </a:cubicBezTo>
                    <a:cubicBezTo>
                      <a:pt x="1867" y="14247"/>
                      <a:pt x="1704" y="12338"/>
                      <a:pt x="1500" y="9783"/>
                    </a:cubicBezTo>
                    <a:cubicBezTo>
                      <a:pt x="1299" y="6698"/>
                      <a:pt x="1136" y="3695"/>
                      <a:pt x="1094" y="2234"/>
                    </a:cubicBezTo>
                    <a:cubicBezTo>
                      <a:pt x="3042" y="1868"/>
                      <a:pt x="7912" y="1056"/>
                      <a:pt x="11525" y="1056"/>
                    </a:cubicBezTo>
                    <a:cubicBezTo>
                      <a:pt x="15583" y="1056"/>
                      <a:pt x="20086" y="1868"/>
                      <a:pt x="21953" y="2234"/>
                    </a:cubicBezTo>
                    <a:cubicBezTo>
                      <a:pt x="21872" y="3653"/>
                      <a:pt x="21752" y="6656"/>
                      <a:pt x="21547" y="9822"/>
                    </a:cubicBezTo>
                    <a:cubicBezTo>
                      <a:pt x="21346" y="12380"/>
                      <a:pt x="21184" y="14247"/>
                      <a:pt x="20979" y="15665"/>
                    </a:cubicBezTo>
                    <a:cubicBezTo>
                      <a:pt x="21346" y="15789"/>
                      <a:pt x="21671" y="15909"/>
                      <a:pt x="22034" y="15990"/>
                    </a:cubicBezTo>
                    <a:cubicBezTo>
                      <a:pt x="22726" y="10351"/>
                      <a:pt x="23050" y="1381"/>
                      <a:pt x="23050" y="1381"/>
                    </a:cubicBezTo>
                    <a:cubicBezTo>
                      <a:pt x="23050" y="1381"/>
                      <a:pt x="16921" y="1"/>
                      <a:pt x="11525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-544050" y="2689600"/>
                <a:ext cx="422075" cy="118675"/>
              </a:xfrm>
              <a:custGeom>
                <a:avLst/>
                <a:gdLst/>
                <a:ahLst/>
                <a:cxnLst/>
                <a:rect l="l" t="t" r="r" b="b"/>
                <a:pathLst>
                  <a:path w="16883" h="4747" extrusionOk="0">
                    <a:moveTo>
                      <a:pt x="1257" y="0"/>
                    </a:moveTo>
                    <a:cubicBezTo>
                      <a:pt x="812" y="120"/>
                      <a:pt x="406" y="244"/>
                      <a:pt x="0" y="406"/>
                    </a:cubicBezTo>
                    <a:cubicBezTo>
                      <a:pt x="2679" y="2516"/>
                      <a:pt x="8441" y="4747"/>
                      <a:pt x="8441" y="4747"/>
                    </a:cubicBezTo>
                    <a:cubicBezTo>
                      <a:pt x="8441" y="4747"/>
                      <a:pt x="14204" y="2516"/>
                      <a:pt x="16882" y="406"/>
                    </a:cubicBezTo>
                    <a:cubicBezTo>
                      <a:pt x="16476" y="244"/>
                      <a:pt x="16028" y="120"/>
                      <a:pt x="15623" y="0"/>
                    </a:cubicBezTo>
                    <a:cubicBezTo>
                      <a:pt x="13798" y="1257"/>
                      <a:pt x="10753" y="2679"/>
                      <a:pt x="8441" y="3610"/>
                    </a:cubicBezTo>
                    <a:cubicBezTo>
                      <a:pt x="6126" y="2679"/>
                      <a:pt x="3084" y="1257"/>
                      <a:pt x="1257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-585700" y="2199525"/>
                <a:ext cx="505275" cy="355125"/>
              </a:xfrm>
              <a:custGeom>
                <a:avLst/>
                <a:gdLst/>
                <a:ahLst/>
                <a:cxnLst/>
                <a:rect l="l" t="t" r="r" b="b"/>
                <a:pathLst>
                  <a:path w="20211" h="14205" extrusionOk="0">
                    <a:moveTo>
                      <a:pt x="10107" y="1"/>
                    </a:moveTo>
                    <a:cubicBezTo>
                      <a:pt x="6780" y="1"/>
                      <a:pt x="2397" y="692"/>
                      <a:pt x="124" y="1098"/>
                    </a:cubicBezTo>
                    <a:lnTo>
                      <a:pt x="1" y="1098"/>
                    </a:lnTo>
                    <a:lnTo>
                      <a:pt x="1" y="1218"/>
                    </a:lnTo>
                    <a:cubicBezTo>
                      <a:pt x="82" y="2965"/>
                      <a:pt x="205" y="5643"/>
                      <a:pt x="407" y="8403"/>
                    </a:cubicBezTo>
                    <a:cubicBezTo>
                      <a:pt x="569" y="10919"/>
                      <a:pt x="773" y="12785"/>
                      <a:pt x="936" y="14204"/>
                    </a:cubicBezTo>
                    <a:cubicBezTo>
                      <a:pt x="1017" y="14165"/>
                      <a:pt x="1098" y="14123"/>
                      <a:pt x="1179" y="14123"/>
                    </a:cubicBezTo>
                    <a:cubicBezTo>
                      <a:pt x="1017" y="12743"/>
                      <a:pt x="855" y="10876"/>
                      <a:pt x="650" y="8360"/>
                    </a:cubicBezTo>
                    <a:cubicBezTo>
                      <a:pt x="488" y="5682"/>
                      <a:pt x="325" y="3085"/>
                      <a:pt x="286" y="1341"/>
                    </a:cubicBezTo>
                    <a:cubicBezTo>
                      <a:pt x="2598" y="936"/>
                      <a:pt x="6818" y="244"/>
                      <a:pt x="10107" y="244"/>
                    </a:cubicBezTo>
                    <a:cubicBezTo>
                      <a:pt x="13760" y="244"/>
                      <a:pt x="17776" y="893"/>
                      <a:pt x="19928" y="1299"/>
                    </a:cubicBezTo>
                    <a:cubicBezTo>
                      <a:pt x="19847" y="3046"/>
                      <a:pt x="19723" y="5682"/>
                      <a:pt x="19522" y="8360"/>
                    </a:cubicBezTo>
                    <a:cubicBezTo>
                      <a:pt x="19360" y="10876"/>
                      <a:pt x="19197" y="12743"/>
                      <a:pt x="18993" y="14123"/>
                    </a:cubicBezTo>
                    <a:cubicBezTo>
                      <a:pt x="19116" y="14165"/>
                      <a:pt x="19197" y="14165"/>
                      <a:pt x="19279" y="14204"/>
                    </a:cubicBezTo>
                    <a:cubicBezTo>
                      <a:pt x="19441" y="12824"/>
                      <a:pt x="19642" y="10919"/>
                      <a:pt x="19805" y="8403"/>
                    </a:cubicBezTo>
                    <a:cubicBezTo>
                      <a:pt x="20009" y="5643"/>
                      <a:pt x="20129" y="2965"/>
                      <a:pt x="20210" y="1218"/>
                    </a:cubicBezTo>
                    <a:lnTo>
                      <a:pt x="20210" y="1098"/>
                    </a:lnTo>
                    <a:lnTo>
                      <a:pt x="20090" y="1098"/>
                    </a:lnTo>
                    <a:cubicBezTo>
                      <a:pt x="17980" y="650"/>
                      <a:pt x="13841" y="1"/>
                      <a:pt x="10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-502500" y="2684475"/>
                <a:ext cx="3388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3491" extrusionOk="0">
                    <a:moveTo>
                      <a:pt x="367" y="1"/>
                    </a:moveTo>
                    <a:lnTo>
                      <a:pt x="0" y="124"/>
                    </a:lnTo>
                    <a:cubicBezTo>
                      <a:pt x="1666" y="1218"/>
                      <a:pt x="4344" y="2517"/>
                      <a:pt x="6737" y="3452"/>
                    </a:cubicBezTo>
                    <a:lnTo>
                      <a:pt x="6779" y="3491"/>
                    </a:lnTo>
                    <a:lnTo>
                      <a:pt x="6818" y="3452"/>
                    </a:lnTo>
                    <a:cubicBezTo>
                      <a:pt x="9214" y="2517"/>
                      <a:pt x="11850" y="1218"/>
                      <a:pt x="13555" y="124"/>
                    </a:cubicBezTo>
                    <a:cubicBezTo>
                      <a:pt x="13435" y="82"/>
                      <a:pt x="13311" y="43"/>
                      <a:pt x="13191" y="43"/>
                    </a:cubicBezTo>
                    <a:cubicBezTo>
                      <a:pt x="11568" y="1056"/>
                      <a:pt x="9052" y="2273"/>
                      <a:pt x="6779" y="3208"/>
                    </a:cubicBezTo>
                    <a:cubicBezTo>
                      <a:pt x="4464" y="2273"/>
                      <a:pt x="1991" y="1056"/>
                      <a:pt x="367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-575550" y="1925600"/>
                <a:ext cx="4849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4020" extrusionOk="0">
                    <a:moveTo>
                      <a:pt x="10351" y="1"/>
                    </a:moveTo>
                    <a:lnTo>
                      <a:pt x="8240" y="1504"/>
                    </a:lnTo>
                    <a:lnTo>
                      <a:pt x="6981" y="569"/>
                    </a:lnTo>
                    <a:lnTo>
                      <a:pt x="4465" y="2435"/>
                    </a:lnTo>
                    <a:lnTo>
                      <a:pt x="2883" y="1747"/>
                    </a:lnTo>
                    <a:lnTo>
                      <a:pt x="43" y="3653"/>
                    </a:lnTo>
                    <a:lnTo>
                      <a:pt x="1" y="4020"/>
                    </a:lnTo>
                    <a:lnTo>
                      <a:pt x="2965" y="1991"/>
                    </a:lnTo>
                    <a:lnTo>
                      <a:pt x="4507" y="2721"/>
                    </a:lnTo>
                    <a:lnTo>
                      <a:pt x="6981" y="893"/>
                    </a:lnTo>
                    <a:lnTo>
                      <a:pt x="8240" y="1786"/>
                    </a:lnTo>
                    <a:lnTo>
                      <a:pt x="10351" y="325"/>
                    </a:lnTo>
                    <a:lnTo>
                      <a:pt x="13191" y="2679"/>
                    </a:lnTo>
                    <a:lnTo>
                      <a:pt x="15788" y="1260"/>
                    </a:lnTo>
                    <a:lnTo>
                      <a:pt x="19278" y="3896"/>
                    </a:lnTo>
                    <a:lnTo>
                      <a:pt x="19399" y="3653"/>
                    </a:lnTo>
                    <a:lnTo>
                      <a:pt x="15870" y="1017"/>
                    </a:lnTo>
                    <a:lnTo>
                      <a:pt x="13272" y="2396"/>
                    </a:lnTo>
                    <a:lnTo>
                      <a:pt x="10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7"/>
              <p:cNvSpPr/>
              <p:nvPr/>
            </p:nvSpPr>
            <p:spPr>
              <a:xfrm>
                <a:off x="-562325" y="1982425"/>
                <a:ext cx="62925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7" extrusionOk="0">
                    <a:moveTo>
                      <a:pt x="2517" y="0"/>
                    </a:moveTo>
                    <a:lnTo>
                      <a:pt x="1" y="1747"/>
                    </a:lnTo>
                    <a:lnTo>
                      <a:pt x="851" y="1747"/>
                    </a:lnTo>
                    <a:lnTo>
                      <a:pt x="25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7"/>
              <p:cNvSpPr/>
              <p:nvPr/>
            </p:nvSpPr>
            <p:spPr>
              <a:xfrm>
                <a:off x="-452750" y="1957100"/>
                <a:ext cx="53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501" extrusionOk="0">
                    <a:moveTo>
                      <a:pt x="2150" y="0"/>
                    </a:moveTo>
                    <a:lnTo>
                      <a:pt x="1" y="1500"/>
                    </a:lnTo>
                    <a:lnTo>
                      <a:pt x="689" y="1500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7"/>
              <p:cNvSpPr/>
              <p:nvPr/>
            </p:nvSpPr>
            <p:spPr>
              <a:xfrm>
                <a:off x="-362500" y="1942900"/>
                <a:ext cx="396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176" extrusionOk="0">
                    <a:moveTo>
                      <a:pt x="1585" y="0"/>
                    </a:moveTo>
                    <a:lnTo>
                      <a:pt x="1" y="1175"/>
                    </a:lnTo>
                    <a:lnTo>
                      <a:pt x="855" y="1175"/>
                    </a:lnTo>
                    <a:lnTo>
                      <a:pt x="15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7"/>
              <p:cNvSpPr/>
              <p:nvPr/>
            </p:nvSpPr>
            <p:spPr>
              <a:xfrm>
                <a:off x="-237675" y="1965200"/>
                <a:ext cx="558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177" extrusionOk="0">
                    <a:moveTo>
                      <a:pt x="2231" y="1"/>
                    </a:moveTo>
                    <a:lnTo>
                      <a:pt x="1" y="1176"/>
                    </a:lnTo>
                    <a:lnTo>
                      <a:pt x="1420" y="1176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0" name="Google Shape;590;p47"/>
          <p:cNvGrpSpPr/>
          <p:nvPr/>
        </p:nvGrpSpPr>
        <p:grpSpPr>
          <a:xfrm>
            <a:off x="6732022" y="1493025"/>
            <a:ext cx="1476279" cy="1369500"/>
            <a:chOff x="6731073" y="1569225"/>
            <a:chExt cx="1476279" cy="1369500"/>
          </a:xfrm>
        </p:grpSpPr>
        <p:sp>
          <p:nvSpPr>
            <p:cNvPr id="591" name="Google Shape;591;p47"/>
            <p:cNvSpPr/>
            <p:nvPr/>
          </p:nvSpPr>
          <p:spPr>
            <a:xfrm>
              <a:off x="6784463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" name="Google Shape;592;p47"/>
            <p:cNvGrpSpPr/>
            <p:nvPr/>
          </p:nvGrpSpPr>
          <p:grpSpPr>
            <a:xfrm>
              <a:off x="6731073" y="1720720"/>
              <a:ext cx="1476279" cy="1066510"/>
              <a:chOff x="2153575" y="934325"/>
              <a:chExt cx="891850" cy="644300"/>
            </a:xfrm>
          </p:grpSpPr>
          <p:sp>
            <p:nvSpPr>
              <p:cNvPr id="593" name="Google Shape;593;p47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7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7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7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7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7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7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7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7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7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7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7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7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7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7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7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7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7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CONSTRUCTION</a:t>
            </a:r>
            <a:endParaRPr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</a:t>
            </a:r>
            <a:endParaRPr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grpSp>
        <p:nvGrpSpPr>
          <p:cNvPr id="660" name="Google Shape;660;p48"/>
          <p:cNvGrpSpPr/>
          <p:nvPr/>
        </p:nvGrpSpPr>
        <p:grpSpPr>
          <a:xfrm>
            <a:off x="1664567" y="2044403"/>
            <a:ext cx="1409926" cy="1018509"/>
            <a:chOff x="2153575" y="934325"/>
            <a:chExt cx="891850" cy="644300"/>
          </a:xfrm>
        </p:grpSpPr>
        <p:sp>
          <p:nvSpPr>
            <p:cNvPr id="661" name="Google Shape;661;p48"/>
            <p:cNvSpPr/>
            <p:nvPr/>
          </p:nvSpPr>
          <p:spPr>
            <a:xfrm>
              <a:off x="2310850" y="934325"/>
              <a:ext cx="577275" cy="400800"/>
            </a:xfrm>
            <a:custGeom>
              <a:avLst/>
              <a:gdLst/>
              <a:ahLst/>
              <a:cxnLst/>
              <a:rect l="l" t="t" r="r" b="b"/>
              <a:pathLst>
                <a:path w="23091" h="16032" extrusionOk="0">
                  <a:moveTo>
                    <a:pt x="11565" y="0"/>
                  </a:moveTo>
                  <a:cubicBezTo>
                    <a:pt x="6737" y="0"/>
                    <a:pt x="1" y="1380"/>
                    <a:pt x="1" y="1380"/>
                  </a:cubicBezTo>
                  <a:cubicBezTo>
                    <a:pt x="1" y="1380"/>
                    <a:pt x="326" y="10389"/>
                    <a:pt x="1056" y="16032"/>
                  </a:cubicBezTo>
                  <a:cubicBezTo>
                    <a:pt x="1381" y="15908"/>
                    <a:pt x="1744" y="15788"/>
                    <a:pt x="2069" y="15707"/>
                  </a:cubicBezTo>
                  <a:cubicBezTo>
                    <a:pt x="1907" y="14285"/>
                    <a:pt x="1705" y="12379"/>
                    <a:pt x="1543" y="9821"/>
                  </a:cubicBezTo>
                  <a:cubicBezTo>
                    <a:pt x="1300" y="6698"/>
                    <a:pt x="1176" y="3734"/>
                    <a:pt x="1137" y="2273"/>
                  </a:cubicBezTo>
                  <a:cubicBezTo>
                    <a:pt x="3085" y="1909"/>
                    <a:pt x="7913" y="1098"/>
                    <a:pt x="11565" y="1098"/>
                  </a:cubicBezTo>
                  <a:cubicBezTo>
                    <a:pt x="15584" y="1098"/>
                    <a:pt x="20129" y="1867"/>
                    <a:pt x="21996" y="2234"/>
                  </a:cubicBezTo>
                  <a:cubicBezTo>
                    <a:pt x="21915" y="3695"/>
                    <a:pt x="21792" y="6698"/>
                    <a:pt x="21548" y="9821"/>
                  </a:cubicBezTo>
                  <a:cubicBezTo>
                    <a:pt x="21386" y="12379"/>
                    <a:pt x="21185" y="14285"/>
                    <a:pt x="21022" y="15707"/>
                  </a:cubicBezTo>
                  <a:cubicBezTo>
                    <a:pt x="21347" y="15788"/>
                    <a:pt x="21710" y="15908"/>
                    <a:pt x="22035" y="16032"/>
                  </a:cubicBezTo>
                  <a:cubicBezTo>
                    <a:pt x="22766" y="10389"/>
                    <a:pt x="23090" y="1380"/>
                    <a:pt x="23090" y="1380"/>
                  </a:cubicBezTo>
                  <a:cubicBezTo>
                    <a:pt x="23090" y="1380"/>
                    <a:pt x="16964" y="0"/>
                    <a:pt x="1156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2387975" y="1459850"/>
              <a:ext cx="423050" cy="118775"/>
            </a:xfrm>
            <a:custGeom>
              <a:avLst/>
              <a:gdLst/>
              <a:ahLst/>
              <a:cxnLst/>
              <a:rect l="l" t="t" r="r" b="b"/>
              <a:pathLst>
                <a:path w="16922" h="4751" extrusionOk="0">
                  <a:moveTo>
                    <a:pt x="1299" y="1"/>
                  </a:moveTo>
                  <a:cubicBezTo>
                    <a:pt x="851" y="124"/>
                    <a:pt x="445" y="244"/>
                    <a:pt x="0" y="368"/>
                  </a:cubicBezTo>
                  <a:cubicBezTo>
                    <a:pt x="2679" y="2517"/>
                    <a:pt x="8480" y="4750"/>
                    <a:pt x="8480" y="4750"/>
                  </a:cubicBezTo>
                  <a:cubicBezTo>
                    <a:pt x="8480" y="4750"/>
                    <a:pt x="14204" y="2517"/>
                    <a:pt x="16921" y="407"/>
                  </a:cubicBezTo>
                  <a:cubicBezTo>
                    <a:pt x="16476" y="244"/>
                    <a:pt x="16070" y="124"/>
                    <a:pt x="15622" y="1"/>
                  </a:cubicBezTo>
                  <a:cubicBezTo>
                    <a:pt x="13798" y="1260"/>
                    <a:pt x="10795" y="2679"/>
                    <a:pt x="8480" y="3614"/>
                  </a:cubicBezTo>
                  <a:cubicBezTo>
                    <a:pt x="6126" y="2679"/>
                    <a:pt x="3123" y="1260"/>
                    <a:pt x="1299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2346325" y="968825"/>
              <a:ext cx="506325" cy="356175"/>
            </a:xfrm>
            <a:custGeom>
              <a:avLst/>
              <a:gdLst/>
              <a:ahLst/>
              <a:cxnLst/>
              <a:rect l="l" t="t" r="r" b="b"/>
              <a:pathLst>
                <a:path w="20253" h="14247" extrusionOk="0">
                  <a:moveTo>
                    <a:pt x="10146" y="0"/>
                  </a:moveTo>
                  <a:cubicBezTo>
                    <a:pt x="6779" y="0"/>
                    <a:pt x="2436" y="692"/>
                    <a:pt x="124" y="1137"/>
                  </a:cubicBezTo>
                  <a:lnTo>
                    <a:pt x="1" y="1137"/>
                  </a:lnTo>
                  <a:lnTo>
                    <a:pt x="43" y="1260"/>
                  </a:lnTo>
                  <a:cubicBezTo>
                    <a:pt x="82" y="3003"/>
                    <a:pt x="244" y="5643"/>
                    <a:pt x="406" y="8402"/>
                  </a:cubicBezTo>
                  <a:cubicBezTo>
                    <a:pt x="611" y="10957"/>
                    <a:pt x="773" y="12824"/>
                    <a:pt x="975" y="14204"/>
                  </a:cubicBezTo>
                  <a:cubicBezTo>
                    <a:pt x="1056" y="14204"/>
                    <a:pt x="1137" y="14165"/>
                    <a:pt x="1218" y="14165"/>
                  </a:cubicBezTo>
                  <a:cubicBezTo>
                    <a:pt x="1056" y="12743"/>
                    <a:pt x="855" y="10918"/>
                    <a:pt x="692" y="8402"/>
                  </a:cubicBezTo>
                  <a:cubicBezTo>
                    <a:pt x="488" y="5682"/>
                    <a:pt x="368" y="3084"/>
                    <a:pt x="286" y="1380"/>
                  </a:cubicBezTo>
                  <a:cubicBezTo>
                    <a:pt x="2598" y="935"/>
                    <a:pt x="6861" y="286"/>
                    <a:pt x="10146" y="286"/>
                  </a:cubicBezTo>
                  <a:cubicBezTo>
                    <a:pt x="13759" y="286"/>
                    <a:pt x="17818" y="935"/>
                    <a:pt x="19967" y="1341"/>
                  </a:cubicBezTo>
                  <a:cubicBezTo>
                    <a:pt x="19886" y="3084"/>
                    <a:pt x="19766" y="5682"/>
                    <a:pt x="19561" y="8402"/>
                  </a:cubicBezTo>
                  <a:cubicBezTo>
                    <a:pt x="19399" y="10918"/>
                    <a:pt x="19197" y="12785"/>
                    <a:pt x="19035" y="14165"/>
                  </a:cubicBezTo>
                  <a:cubicBezTo>
                    <a:pt x="19116" y="14165"/>
                    <a:pt x="19197" y="14204"/>
                    <a:pt x="19318" y="14246"/>
                  </a:cubicBezTo>
                  <a:cubicBezTo>
                    <a:pt x="19480" y="12824"/>
                    <a:pt x="19642" y="10957"/>
                    <a:pt x="19847" y="8441"/>
                  </a:cubicBezTo>
                  <a:cubicBezTo>
                    <a:pt x="20048" y="5643"/>
                    <a:pt x="20171" y="3003"/>
                    <a:pt x="20253" y="1260"/>
                  </a:cubicBezTo>
                  <a:lnTo>
                    <a:pt x="20253" y="1137"/>
                  </a:lnTo>
                  <a:lnTo>
                    <a:pt x="20129" y="1098"/>
                  </a:lnTo>
                  <a:cubicBezTo>
                    <a:pt x="17980" y="692"/>
                    <a:pt x="13841" y="0"/>
                    <a:pt x="10146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2430575" y="1454825"/>
              <a:ext cx="337825" cy="87275"/>
            </a:xfrm>
            <a:custGeom>
              <a:avLst/>
              <a:gdLst/>
              <a:ahLst/>
              <a:cxnLst/>
              <a:rect l="l" t="t" r="r" b="b"/>
              <a:pathLst>
                <a:path w="13513" h="3491" extrusionOk="0">
                  <a:moveTo>
                    <a:pt x="325" y="0"/>
                  </a:moveTo>
                  <a:cubicBezTo>
                    <a:pt x="202" y="39"/>
                    <a:pt x="82" y="82"/>
                    <a:pt x="1" y="82"/>
                  </a:cubicBezTo>
                  <a:cubicBezTo>
                    <a:pt x="1663" y="1176"/>
                    <a:pt x="4341" y="2474"/>
                    <a:pt x="6695" y="3448"/>
                  </a:cubicBezTo>
                  <a:lnTo>
                    <a:pt x="6776" y="3490"/>
                  </a:lnTo>
                  <a:lnTo>
                    <a:pt x="6818" y="3448"/>
                  </a:lnTo>
                  <a:cubicBezTo>
                    <a:pt x="9211" y="2474"/>
                    <a:pt x="11850" y="1218"/>
                    <a:pt x="13513" y="121"/>
                  </a:cubicBezTo>
                  <a:cubicBezTo>
                    <a:pt x="13393" y="82"/>
                    <a:pt x="13311" y="39"/>
                    <a:pt x="13188" y="0"/>
                  </a:cubicBezTo>
                  <a:cubicBezTo>
                    <a:pt x="11526" y="1056"/>
                    <a:pt x="9049" y="2273"/>
                    <a:pt x="6776" y="3166"/>
                  </a:cubicBezTo>
                  <a:cubicBezTo>
                    <a:pt x="4465" y="2273"/>
                    <a:pt x="1987" y="1056"/>
                    <a:pt x="325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2900275" y="1314825"/>
              <a:ext cx="145150" cy="178575"/>
            </a:xfrm>
            <a:custGeom>
              <a:avLst/>
              <a:gdLst/>
              <a:ahLst/>
              <a:cxnLst/>
              <a:rect l="l" t="t" r="r" b="b"/>
              <a:pathLst>
                <a:path w="5806" h="7143" extrusionOk="0">
                  <a:moveTo>
                    <a:pt x="0" y="0"/>
                  </a:moveTo>
                  <a:lnTo>
                    <a:pt x="0" y="0"/>
                  </a:lnTo>
                  <a:cubicBezTo>
                    <a:pt x="650" y="731"/>
                    <a:pt x="1299" y="1461"/>
                    <a:pt x="1867" y="2231"/>
                  </a:cubicBezTo>
                  <a:lnTo>
                    <a:pt x="124" y="5600"/>
                  </a:lnTo>
                  <a:cubicBezTo>
                    <a:pt x="1260" y="6169"/>
                    <a:pt x="1747" y="6370"/>
                    <a:pt x="2721" y="7143"/>
                  </a:cubicBezTo>
                  <a:cubicBezTo>
                    <a:pt x="2964" y="6289"/>
                    <a:pt x="3166" y="5396"/>
                    <a:pt x="3328" y="4545"/>
                  </a:cubicBezTo>
                  <a:cubicBezTo>
                    <a:pt x="4140" y="4016"/>
                    <a:pt x="4951" y="3571"/>
                    <a:pt x="5805" y="3123"/>
                  </a:cubicBezTo>
                  <a:cubicBezTo>
                    <a:pt x="3815" y="1623"/>
                    <a:pt x="2234" y="893"/>
                    <a:pt x="0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2153575" y="1316850"/>
              <a:ext cx="144075" cy="178575"/>
            </a:xfrm>
            <a:custGeom>
              <a:avLst/>
              <a:gdLst/>
              <a:ahLst/>
              <a:cxnLst/>
              <a:rect l="l" t="t" r="r" b="b"/>
              <a:pathLst>
                <a:path w="5763" h="7143" extrusionOk="0">
                  <a:moveTo>
                    <a:pt x="5763" y="0"/>
                  </a:moveTo>
                  <a:cubicBezTo>
                    <a:pt x="3532" y="932"/>
                    <a:pt x="1990" y="1624"/>
                    <a:pt x="0" y="3124"/>
                  </a:cubicBezTo>
                  <a:cubicBezTo>
                    <a:pt x="854" y="3572"/>
                    <a:pt x="1666" y="4059"/>
                    <a:pt x="2477" y="4545"/>
                  </a:cubicBezTo>
                  <a:cubicBezTo>
                    <a:pt x="2640" y="5438"/>
                    <a:pt x="2841" y="6289"/>
                    <a:pt x="3084" y="7143"/>
                  </a:cubicBezTo>
                  <a:cubicBezTo>
                    <a:pt x="4058" y="6370"/>
                    <a:pt x="4506" y="6208"/>
                    <a:pt x="5643" y="5601"/>
                  </a:cubicBezTo>
                  <a:lnTo>
                    <a:pt x="3896" y="2231"/>
                  </a:lnTo>
                  <a:cubicBezTo>
                    <a:pt x="4464" y="1461"/>
                    <a:pt x="5113" y="731"/>
                    <a:pt x="576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267200" y="1301600"/>
              <a:ext cx="663525" cy="184650"/>
            </a:xfrm>
            <a:custGeom>
              <a:avLst/>
              <a:gdLst/>
              <a:ahLst/>
              <a:cxnLst/>
              <a:rect l="l" t="t" r="r" b="b"/>
              <a:pathLst>
                <a:path w="26541" h="7386" extrusionOk="0">
                  <a:moveTo>
                    <a:pt x="13272" y="0"/>
                  </a:moveTo>
                  <a:cubicBezTo>
                    <a:pt x="8727" y="0"/>
                    <a:pt x="4182" y="893"/>
                    <a:pt x="0" y="2841"/>
                  </a:cubicBezTo>
                  <a:lnTo>
                    <a:pt x="2153" y="7386"/>
                  </a:lnTo>
                  <a:cubicBezTo>
                    <a:pt x="5562" y="5805"/>
                    <a:pt x="9415" y="5032"/>
                    <a:pt x="13272" y="5032"/>
                  </a:cubicBezTo>
                  <a:cubicBezTo>
                    <a:pt x="17126" y="5032"/>
                    <a:pt x="20983" y="5805"/>
                    <a:pt x="24391" y="7386"/>
                  </a:cubicBezTo>
                  <a:lnTo>
                    <a:pt x="26541" y="2841"/>
                  </a:lnTo>
                  <a:cubicBezTo>
                    <a:pt x="22362" y="893"/>
                    <a:pt x="17817" y="0"/>
                    <a:pt x="13272" y="0"/>
                  </a:cubicBezTo>
                  <a:close/>
                </a:path>
              </a:pathLst>
            </a:custGeom>
            <a:solidFill>
              <a:srgbClr val="6A3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2502575" y="1110850"/>
              <a:ext cx="215100" cy="199925"/>
            </a:xfrm>
            <a:custGeom>
              <a:avLst/>
              <a:gdLst/>
              <a:ahLst/>
              <a:cxnLst/>
              <a:rect l="l" t="t" r="r" b="b"/>
              <a:pathLst>
                <a:path w="8604" h="7997" extrusionOk="0">
                  <a:moveTo>
                    <a:pt x="1542" y="4750"/>
                  </a:moveTo>
                  <a:cubicBezTo>
                    <a:pt x="1867" y="4750"/>
                    <a:pt x="2153" y="4831"/>
                    <a:pt x="2396" y="4952"/>
                  </a:cubicBezTo>
                  <a:lnTo>
                    <a:pt x="2516" y="4870"/>
                  </a:lnTo>
                  <a:lnTo>
                    <a:pt x="2516" y="4870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cubicBezTo>
                    <a:pt x="2516" y="4789"/>
                    <a:pt x="2559" y="4789"/>
                    <a:pt x="2559" y="4789"/>
                  </a:cubicBezTo>
                  <a:lnTo>
                    <a:pt x="2559" y="4789"/>
                  </a:lnTo>
                  <a:cubicBezTo>
                    <a:pt x="2597" y="4750"/>
                    <a:pt x="2640" y="4708"/>
                    <a:pt x="2679" y="4627"/>
                  </a:cubicBezTo>
                  <a:lnTo>
                    <a:pt x="2640" y="4627"/>
                  </a:lnTo>
                  <a:cubicBezTo>
                    <a:pt x="2640" y="4588"/>
                    <a:pt x="2679" y="4588"/>
                    <a:pt x="2679" y="4588"/>
                  </a:cubicBezTo>
                  <a:lnTo>
                    <a:pt x="2760" y="4465"/>
                  </a:lnTo>
                  <a:lnTo>
                    <a:pt x="2760" y="4465"/>
                  </a:lnTo>
                  <a:cubicBezTo>
                    <a:pt x="2640" y="4263"/>
                    <a:pt x="2435" y="3978"/>
                    <a:pt x="2354" y="3776"/>
                  </a:cubicBezTo>
                  <a:cubicBezTo>
                    <a:pt x="2315" y="3734"/>
                    <a:pt x="2315" y="3653"/>
                    <a:pt x="2273" y="3572"/>
                  </a:cubicBezTo>
                  <a:cubicBezTo>
                    <a:pt x="2192" y="3533"/>
                    <a:pt x="2110" y="3491"/>
                    <a:pt x="2110" y="3452"/>
                  </a:cubicBezTo>
                  <a:cubicBezTo>
                    <a:pt x="2110" y="3452"/>
                    <a:pt x="2072" y="3491"/>
                    <a:pt x="2072" y="3452"/>
                  </a:cubicBezTo>
                  <a:cubicBezTo>
                    <a:pt x="2072" y="3452"/>
                    <a:pt x="2029" y="3410"/>
                    <a:pt x="2072" y="3410"/>
                  </a:cubicBezTo>
                  <a:cubicBezTo>
                    <a:pt x="2029" y="3410"/>
                    <a:pt x="1990" y="3371"/>
                    <a:pt x="1948" y="3371"/>
                  </a:cubicBezTo>
                  <a:lnTo>
                    <a:pt x="1948" y="3247"/>
                  </a:lnTo>
                  <a:cubicBezTo>
                    <a:pt x="1990" y="3127"/>
                    <a:pt x="2029" y="2884"/>
                    <a:pt x="2029" y="2884"/>
                  </a:cubicBezTo>
                  <a:cubicBezTo>
                    <a:pt x="2029" y="2884"/>
                    <a:pt x="1909" y="2802"/>
                    <a:pt x="1828" y="2760"/>
                  </a:cubicBezTo>
                  <a:cubicBezTo>
                    <a:pt x="1786" y="2721"/>
                    <a:pt x="1705" y="2517"/>
                    <a:pt x="1705" y="2517"/>
                  </a:cubicBezTo>
                  <a:cubicBezTo>
                    <a:pt x="1666" y="2517"/>
                    <a:pt x="1542" y="2559"/>
                    <a:pt x="1585" y="2436"/>
                  </a:cubicBezTo>
                  <a:cubicBezTo>
                    <a:pt x="1624" y="2315"/>
                    <a:pt x="1747" y="1910"/>
                    <a:pt x="1828" y="1828"/>
                  </a:cubicBezTo>
                  <a:cubicBezTo>
                    <a:pt x="1867" y="1747"/>
                    <a:pt x="1909" y="1705"/>
                    <a:pt x="1948" y="1705"/>
                  </a:cubicBezTo>
                  <a:cubicBezTo>
                    <a:pt x="1990" y="1666"/>
                    <a:pt x="1990" y="1624"/>
                    <a:pt x="2072" y="1504"/>
                  </a:cubicBezTo>
                  <a:cubicBezTo>
                    <a:pt x="2110" y="1423"/>
                    <a:pt x="2234" y="1056"/>
                    <a:pt x="2396" y="936"/>
                  </a:cubicBezTo>
                  <a:cubicBezTo>
                    <a:pt x="2559" y="812"/>
                    <a:pt x="2640" y="854"/>
                    <a:pt x="2679" y="854"/>
                  </a:cubicBezTo>
                  <a:cubicBezTo>
                    <a:pt x="2760" y="812"/>
                    <a:pt x="2883" y="773"/>
                    <a:pt x="3003" y="812"/>
                  </a:cubicBezTo>
                  <a:cubicBezTo>
                    <a:pt x="3127" y="854"/>
                    <a:pt x="3208" y="936"/>
                    <a:pt x="3208" y="936"/>
                  </a:cubicBezTo>
                  <a:cubicBezTo>
                    <a:pt x="3208" y="936"/>
                    <a:pt x="3451" y="812"/>
                    <a:pt x="3532" y="812"/>
                  </a:cubicBezTo>
                  <a:cubicBezTo>
                    <a:pt x="3614" y="812"/>
                    <a:pt x="3653" y="812"/>
                    <a:pt x="3695" y="773"/>
                  </a:cubicBezTo>
                  <a:lnTo>
                    <a:pt x="3734" y="731"/>
                  </a:lnTo>
                  <a:cubicBezTo>
                    <a:pt x="3734" y="731"/>
                    <a:pt x="3614" y="611"/>
                    <a:pt x="3571" y="488"/>
                  </a:cubicBezTo>
                  <a:cubicBezTo>
                    <a:pt x="3571" y="406"/>
                    <a:pt x="3532" y="325"/>
                    <a:pt x="3571" y="286"/>
                  </a:cubicBezTo>
                  <a:cubicBezTo>
                    <a:pt x="3571" y="244"/>
                    <a:pt x="3614" y="205"/>
                    <a:pt x="3614" y="205"/>
                  </a:cubicBezTo>
                  <a:cubicBezTo>
                    <a:pt x="3614" y="205"/>
                    <a:pt x="3532" y="82"/>
                    <a:pt x="3571" y="82"/>
                  </a:cubicBezTo>
                  <a:cubicBezTo>
                    <a:pt x="3614" y="43"/>
                    <a:pt x="4058" y="1"/>
                    <a:pt x="4263" y="1"/>
                  </a:cubicBezTo>
                  <a:cubicBezTo>
                    <a:pt x="4464" y="43"/>
                    <a:pt x="4669" y="205"/>
                    <a:pt x="4750" y="286"/>
                  </a:cubicBezTo>
                  <a:lnTo>
                    <a:pt x="4870" y="650"/>
                  </a:lnTo>
                  <a:cubicBezTo>
                    <a:pt x="4870" y="692"/>
                    <a:pt x="4669" y="731"/>
                    <a:pt x="4669" y="731"/>
                  </a:cubicBezTo>
                  <a:cubicBezTo>
                    <a:pt x="4669" y="731"/>
                    <a:pt x="4669" y="773"/>
                    <a:pt x="4627" y="812"/>
                  </a:cubicBezTo>
                  <a:cubicBezTo>
                    <a:pt x="4588" y="854"/>
                    <a:pt x="4588" y="893"/>
                    <a:pt x="4588" y="893"/>
                  </a:cubicBezTo>
                  <a:cubicBezTo>
                    <a:pt x="4588" y="893"/>
                    <a:pt x="4669" y="975"/>
                    <a:pt x="4627" y="1017"/>
                  </a:cubicBezTo>
                  <a:lnTo>
                    <a:pt x="4545" y="1017"/>
                  </a:lnTo>
                  <a:cubicBezTo>
                    <a:pt x="4545" y="1017"/>
                    <a:pt x="4545" y="1056"/>
                    <a:pt x="4506" y="1056"/>
                  </a:cubicBezTo>
                  <a:lnTo>
                    <a:pt x="4464" y="1056"/>
                  </a:lnTo>
                  <a:lnTo>
                    <a:pt x="4464" y="1137"/>
                  </a:lnTo>
                  <a:lnTo>
                    <a:pt x="4425" y="1137"/>
                  </a:lnTo>
                  <a:cubicBezTo>
                    <a:pt x="4425" y="1179"/>
                    <a:pt x="4464" y="1179"/>
                    <a:pt x="4425" y="1218"/>
                  </a:cubicBezTo>
                  <a:cubicBezTo>
                    <a:pt x="4425" y="1260"/>
                    <a:pt x="4383" y="1260"/>
                    <a:pt x="4383" y="1260"/>
                  </a:cubicBezTo>
                  <a:cubicBezTo>
                    <a:pt x="4383" y="1260"/>
                    <a:pt x="4425" y="1341"/>
                    <a:pt x="4464" y="1380"/>
                  </a:cubicBezTo>
                  <a:cubicBezTo>
                    <a:pt x="4464" y="1423"/>
                    <a:pt x="4464" y="1462"/>
                    <a:pt x="4506" y="1504"/>
                  </a:cubicBezTo>
                  <a:cubicBezTo>
                    <a:pt x="4545" y="1543"/>
                    <a:pt x="4627" y="1585"/>
                    <a:pt x="4588" y="1624"/>
                  </a:cubicBezTo>
                  <a:cubicBezTo>
                    <a:pt x="4588" y="1624"/>
                    <a:pt x="4789" y="1867"/>
                    <a:pt x="4912" y="1949"/>
                  </a:cubicBezTo>
                  <a:cubicBezTo>
                    <a:pt x="5032" y="2030"/>
                    <a:pt x="5075" y="2072"/>
                    <a:pt x="5237" y="2234"/>
                  </a:cubicBezTo>
                  <a:cubicBezTo>
                    <a:pt x="5357" y="2397"/>
                    <a:pt x="5601" y="2640"/>
                    <a:pt x="5601" y="2640"/>
                  </a:cubicBezTo>
                  <a:cubicBezTo>
                    <a:pt x="5601" y="2640"/>
                    <a:pt x="5643" y="2640"/>
                    <a:pt x="5643" y="2679"/>
                  </a:cubicBezTo>
                  <a:cubicBezTo>
                    <a:pt x="5682" y="2679"/>
                    <a:pt x="5763" y="2760"/>
                    <a:pt x="5763" y="2760"/>
                  </a:cubicBezTo>
                  <a:cubicBezTo>
                    <a:pt x="5763" y="2760"/>
                    <a:pt x="5925" y="2841"/>
                    <a:pt x="5967" y="2884"/>
                  </a:cubicBezTo>
                  <a:cubicBezTo>
                    <a:pt x="6049" y="2884"/>
                    <a:pt x="6169" y="2884"/>
                    <a:pt x="6130" y="2965"/>
                  </a:cubicBezTo>
                  <a:lnTo>
                    <a:pt x="6130" y="3085"/>
                  </a:lnTo>
                  <a:cubicBezTo>
                    <a:pt x="6169" y="3085"/>
                    <a:pt x="6169" y="3166"/>
                    <a:pt x="6169" y="3166"/>
                  </a:cubicBezTo>
                  <a:lnTo>
                    <a:pt x="6169" y="3166"/>
                  </a:lnTo>
                  <a:cubicBezTo>
                    <a:pt x="6169" y="3166"/>
                    <a:pt x="6169" y="3208"/>
                    <a:pt x="6130" y="3208"/>
                  </a:cubicBezTo>
                  <a:lnTo>
                    <a:pt x="6169" y="3208"/>
                  </a:lnTo>
                  <a:lnTo>
                    <a:pt x="6169" y="3247"/>
                  </a:lnTo>
                  <a:lnTo>
                    <a:pt x="6211" y="3247"/>
                  </a:lnTo>
                  <a:cubicBezTo>
                    <a:pt x="6211" y="3289"/>
                    <a:pt x="6250" y="3289"/>
                    <a:pt x="6250" y="3289"/>
                  </a:cubicBezTo>
                  <a:lnTo>
                    <a:pt x="6250" y="3289"/>
                  </a:lnTo>
                  <a:cubicBezTo>
                    <a:pt x="6331" y="3328"/>
                    <a:pt x="6412" y="3328"/>
                    <a:pt x="6412" y="3491"/>
                  </a:cubicBezTo>
                  <a:cubicBezTo>
                    <a:pt x="6454" y="3533"/>
                    <a:pt x="6412" y="3572"/>
                    <a:pt x="6373" y="3533"/>
                  </a:cubicBezTo>
                  <a:lnTo>
                    <a:pt x="6373" y="3533"/>
                  </a:lnTo>
                  <a:cubicBezTo>
                    <a:pt x="6331" y="3695"/>
                    <a:pt x="6250" y="3858"/>
                    <a:pt x="6130" y="3939"/>
                  </a:cubicBezTo>
                  <a:cubicBezTo>
                    <a:pt x="6130" y="4101"/>
                    <a:pt x="6169" y="4221"/>
                    <a:pt x="6250" y="4426"/>
                  </a:cubicBezTo>
                  <a:lnTo>
                    <a:pt x="6250" y="4426"/>
                  </a:lnTo>
                  <a:lnTo>
                    <a:pt x="6292" y="4426"/>
                  </a:lnTo>
                  <a:lnTo>
                    <a:pt x="6292" y="4465"/>
                  </a:lnTo>
                  <a:lnTo>
                    <a:pt x="6292" y="4507"/>
                  </a:lnTo>
                  <a:lnTo>
                    <a:pt x="6292" y="4465"/>
                  </a:lnTo>
                  <a:lnTo>
                    <a:pt x="6331" y="4546"/>
                  </a:lnTo>
                  <a:lnTo>
                    <a:pt x="6331" y="4546"/>
                  </a:lnTo>
                  <a:cubicBezTo>
                    <a:pt x="6373" y="4588"/>
                    <a:pt x="6373" y="4627"/>
                    <a:pt x="6373" y="4627"/>
                  </a:cubicBezTo>
                  <a:lnTo>
                    <a:pt x="6373" y="4627"/>
                  </a:lnTo>
                  <a:lnTo>
                    <a:pt x="6412" y="4627"/>
                  </a:lnTo>
                  <a:lnTo>
                    <a:pt x="6412" y="4588"/>
                  </a:lnTo>
                  <a:lnTo>
                    <a:pt x="6373" y="4546"/>
                  </a:lnTo>
                  <a:lnTo>
                    <a:pt x="6412" y="4546"/>
                  </a:lnTo>
                  <a:lnTo>
                    <a:pt x="6412" y="4588"/>
                  </a:lnTo>
                  <a:lnTo>
                    <a:pt x="6412" y="4627"/>
                  </a:lnTo>
                  <a:lnTo>
                    <a:pt x="6373" y="4669"/>
                  </a:lnTo>
                  <a:lnTo>
                    <a:pt x="6454" y="4789"/>
                  </a:lnTo>
                  <a:cubicBezTo>
                    <a:pt x="6574" y="4750"/>
                    <a:pt x="6698" y="4708"/>
                    <a:pt x="6860" y="4708"/>
                  </a:cubicBezTo>
                  <a:cubicBezTo>
                    <a:pt x="7753" y="4669"/>
                    <a:pt x="8565" y="5400"/>
                    <a:pt x="8565" y="6292"/>
                  </a:cubicBezTo>
                  <a:cubicBezTo>
                    <a:pt x="8604" y="7185"/>
                    <a:pt x="7834" y="7916"/>
                    <a:pt x="6941" y="7955"/>
                  </a:cubicBezTo>
                  <a:cubicBezTo>
                    <a:pt x="6049" y="7997"/>
                    <a:pt x="5276" y="7266"/>
                    <a:pt x="5237" y="6374"/>
                  </a:cubicBezTo>
                  <a:cubicBezTo>
                    <a:pt x="5195" y="5763"/>
                    <a:pt x="5519" y="5237"/>
                    <a:pt x="6049" y="4952"/>
                  </a:cubicBezTo>
                  <a:cubicBezTo>
                    <a:pt x="6006" y="4952"/>
                    <a:pt x="6006" y="4952"/>
                    <a:pt x="6006" y="4913"/>
                  </a:cubicBez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lnTo>
                    <a:pt x="6006" y="4870"/>
                  </a:lnTo>
                  <a:cubicBezTo>
                    <a:pt x="6006" y="4870"/>
                    <a:pt x="5967" y="4870"/>
                    <a:pt x="6006" y="4870"/>
                  </a:cubicBezTo>
                  <a:lnTo>
                    <a:pt x="6006" y="4870"/>
                  </a:lnTo>
                  <a:lnTo>
                    <a:pt x="6006" y="4870"/>
                  </a:lnTo>
                  <a:cubicBezTo>
                    <a:pt x="5967" y="4870"/>
                    <a:pt x="5967" y="4831"/>
                    <a:pt x="5967" y="4831"/>
                  </a:cubicBezTo>
                  <a:lnTo>
                    <a:pt x="5967" y="4831"/>
                  </a:lnTo>
                  <a:lnTo>
                    <a:pt x="5967" y="4831"/>
                  </a:lnTo>
                  <a:lnTo>
                    <a:pt x="5967" y="4789"/>
                  </a:lnTo>
                  <a:lnTo>
                    <a:pt x="5967" y="4789"/>
                  </a:lnTo>
                  <a:lnTo>
                    <a:pt x="5967" y="4789"/>
                  </a:lnTo>
                  <a:cubicBezTo>
                    <a:pt x="5925" y="4789"/>
                    <a:pt x="5925" y="4750"/>
                    <a:pt x="5925" y="4750"/>
                  </a:cubicBezTo>
                  <a:lnTo>
                    <a:pt x="5925" y="4750"/>
                  </a:lnTo>
                  <a:cubicBezTo>
                    <a:pt x="5886" y="4750"/>
                    <a:pt x="5886" y="4708"/>
                    <a:pt x="5925" y="4669"/>
                  </a:cubicBezTo>
                  <a:cubicBezTo>
                    <a:pt x="5886" y="4627"/>
                    <a:pt x="5886" y="4588"/>
                    <a:pt x="5886" y="4546"/>
                  </a:cubicBezTo>
                  <a:lnTo>
                    <a:pt x="5886" y="4546"/>
                  </a:lnTo>
                  <a:lnTo>
                    <a:pt x="5886" y="4546"/>
                  </a:lnTo>
                  <a:lnTo>
                    <a:pt x="5844" y="4546"/>
                  </a:lnTo>
                  <a:lnTo>
                    <a:pt x="5844" y="4507"/>
                  </a:lnTo>
                  <a:lnTo>
                    <a:pt x="5844" y="4507"/>
                  </a:lnTo>
                  <a:lnTo>
                    <a:pt x="5844" y="4465"/>
                  </a:lnTo>
                  <a:lnTo>
                    <a:pt x="5805" y="4465"/>
                  </a:lnTo>
                  <a:lnTo>
                    <a:pt x="4750" y="5562"/>
                  </a:lnTo>
                  <a:lnTo>
                    <a:pt x="4750" y="5682"/>
                  </a:lnTo>
                  <a:cubicBezTo>
                    <a:pt x="4708" y="5724"/>
                    <a:pt x="4669" y="5724"/>
                    <a:pt x="4588" y="5763"/>
                  </a:cubicBezTo>
                  <a:lnTo>
                    <a:pt x="4101" y="6250"/>
                  </a:lnTo>
                  <a:lnTo>
                    <a:pt x="4058" y="6250"/>
                  </a:lnTo>
                  <a:lnTo>
                    <a:pt x="4101" y="6292"/>
                  </a:lnTo>
                  <a:lnTo>
                    <a:pt x="4101" y="6292"/>
                  </a:lnTo>
                  <a:lnTo>
                    <a:pt x="4140" y="6292"/>
                  </a:lnTo>
                  <a:lnTo>
                    <a:pt x="4101" y="6292"/>
                  </a:lnTo>
                  <a:lnTo>
                    <a:pt x="4101" y="6331"/>
                  </a:lnTo>
                  <a:lnTo>
                    <a:pt x="4140" y="6331"/>
                  </a:lnTo>
                  <a:lnTo>
                    <a:pt x="4140" y="6331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13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55"/>
                  </a:lnTo>
                  <a:lnTo>
                    <a:pt x="4140" y="6494"/>
                  </a:lnTo>
                  <a:lnTo>
                    <a:pt x="4101" y="6494"/>
                  </a:lnTo>
                  <a:lnTo>
                    <a:pt x="4140" y="6536"/>
                  </a:lnTo>
                  <a:lnTo>
                    <a:pt x="4140" y="6536"/>
                  </a:lnTo>
                  <a:lnTo>
                    <a:pt x="4101" y="6536"/>
                  </a:lnTo>
                  <a:lnTo>
                    <a:pt x="4101" y="6575"/>
                  </a:lnTo>
                  <a:lnTo>
                    <a:pt x="4140" y="6575"/>
                  </a:lnTo>
                  <a:lnTo>
                    <a:pt x="4140" y="6575"/>
                  </a:lnTo>
                  <a:lnTo>
                    <a:pt x="4101" y="6575"/>
                  </a:lnTo>
                  <a:lnTo>
                    <a:pt x="4101" y="6617"/>
                  </a:lnTo>
                  <a:lnTo>
                    <a:pt x="4101" y="6617"/>
                  </a:lnTo>
                  <a:lnTo>
                    <a:pt x="4101" y="6656"/>
                  </a:lnTo>
                  <a:lnTo>
                    <a:pt x="4058" y="6656"/>
                  </a:lnTo>
                  <a:lnTo>
                    <a:pt x="4058" y="6656"/>
                  </a:lnTo>
                  <a:lnTo>
                    <a:pt x="4058" y="6698"/>
                  </a:lnTo>
                  <a:lnTo>
                    <a:pt x="4058" y="6698"/>
                  </a:lnTo>
                  <a:lnTo>
                    <a:pt x="4019" y="6698"/>
                  </a:lnTo>
                  <a:lnTo>
                    <a:pt x="4019" y="6698"/>
                  </a:lnTo>
                  <a:lnTo>
                    <a:pt x="4019" y="6737"/>
                  </a:lnTo>
                  <a:lnTo>
                    <a:pt x="4019" y="6737"/>
                  </a:lnTo>
                  <a:lnTo>
                    <a:pt x="3977" y="6737"/>
                  </a:lnTo>
                  <a:lnTo>
                    <a:pt x="3977" y="6737"/>
                  </a:lnTo>
                  <a:lnTo>
                    <a:pt x="3977" y="6779"/>
                  </a:lnTo>
                  <a:lnTo>
                    <a:pt x="3977" y="6779"/>
                  </a:lnTo>
                  <a:lnTo>
                    <a:pt x="3938" y="6779"/>
                  </a:lnTo>
                  <a:lnTo>
                    <a:pt x="3938" y="6779"/>
                  </a:lnTo>
                  <a:lnTo>
                    <a:pt x="3938" y="6818"/>
                  </a:lnTo>
                  <a:lnTo>
                    <a:pt x="3938" y="6818"/>
                  </a:lnTo>
                  <a:lnTo>
                    <a:pt x="3896" y="6779"/>
                  </a:lnTo>
                  <a:lnTo>
                    <a:pt x="3857" y="6779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15" y="6818"/>
                  </a:lnTo>
                  <a:lnTo>
                    <a:pt x="3815" y="6818"/>
                  </a:lnTo>
                  <a:cubicBezTo>
                    <a:pt x="3815" y="6861"/>
                    <a:pt x="3815" y="6861"/>
                    <a:pt x="3815" y="6818"/>
                  </a:cubicBezTo>
                  <a:lnTo>
                    <a:pt x="3776" y="6818"/>
                  </a:lnTo>
                  <a:lnTo>
                    <a:pt x="3776" y="6818"/>
                  </a:lnTo>
                  <a:lnTo>
                    <a:pt x="3734" y="6861"/>
                  </a:lnTo>
                  <a:lnTo>
                    <a:pt x="3734" y="6861"/>
                  </a:lnTo>
                  <a:lnTo>
                    <a:pt x="3734" y="6818"/>
                  </a:lnTo>
                  <a:lnTo>
                    <a:pt x="3695" y="6818"/>
                  </a:lnTo>
                  <a:lnTo>
                    <a:pt x="3695" y="6818"/>
                  </a:lnTo>
                  <a:lnTo>
                    <a:pt x="3815" y="6942"/>
                  </a:lnTo>
                  <a:cubicBezTo>
                    <a:pt x="3857" y="7023"/>
                    <a:pt x="3815" y="7062"/>
                    <a:pt x="3896" y="7104"/>
                  </a:cubicBezTo>
                  <a:cubicBezTo>
                    <a:pt x="3977" y="7185"/>
                    <a:pt x="4058" y="7224"/>
                    <a:pt x="4140" y="7266"/>
                  </a:cubicBezTo>
                  <a:cubicBezTo>
                    <a:pt x="4221" y="7305"/>
                    <a:pt x="4263" y="7305"/>
                    <a:pt x="4221" y="7387"/>
                  </a:cubicBezTo>
                  <a:cubicBezTo>
                    <a:pt x="4221" y="7429"/>
                    <a:pt x="3815" y="7510"/>
                    <a:pt x="3614" y="7510"/>
                  </a:cubicBezTo>
                  <a:lnTo>
                    <a:pt x="3614" y="7510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571" y="7549"/>
                  </a:lnTo>
                  <a:lnTo>
                    <a:pt x="3451" y="7549"/>
                  </a:lnTo>
                  <a:cubicBezTo>
                    <a:pt x="3409" y="7549"/>
                    <a:pt x="3370" y="7549"/>
                    <a:pt x="3370" y="7510"/>
                  </a:cubicBezTo>
                  <a:lnTo>
                    <a:pt x="3247" y="7510"/>
                  </a:lnTo>
                  <a:lnTo>
                    <a:pt x="3247" y="7468"/>
                  </a:lnTo>
                  <a:lnTo>
                    <a:pt x="3247" y="7468"/>
                  </a:lnTo>
                  <a:lnTo>
                    <a:pt x="3247" y="7429"/>
                  </a:lnTo>
                  <a:lnTo>
                    <a:pt x="3289" y="7429"/>
                  </a:lnTo>
                  <a:lnTo>
                    <a:pt x="3289" y="7387"/>
                  </a:lnTo>
                  <a:lnTo>
                    <a:pt x="3289" y="7387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lnTo>
                    <a:pt x="3328" y="7348"/>
                  </a:lnTo>
                  <a:cubicBezTo>
                    <a:pt x="3247" y="7305"/>
                    <a:pt x="3208" y="7305"/>
                    <a:pt x="3166" y="7266"/>
                  </a:cubicBezTo>
                  <a:lnTo>
                    <a:pt x="3127" y="7266"/>
                  </a:lnTo>
                  <a:lnTo>
                    <a:pt x="3127" y="7185"/>
                  </a:lnTo>
                  <a:cubicBezTo>
                    <a:pt x="3127" y="7104"/>
                    <a:pt x="3208" y="6942"/>
                    <a:pt x="3208" y="6900"/>
                  </a:cubicBezTo>
                  <a:lnTo>
                    <a:pt x="3247" y="6900"/>
                  </a:lnTo>
                  <a:lnTo>
                    <a:pt x="3208" y="6900"/>
                  </a:lnTo>
                  <a:lnTo>
                    <a:pt x="3166" y="6900"/>
                  </a:lnTo>
                  <a:lnTo>
                    <a:pt x="3166" y="6900"/>
                  </a:lnTo>
                  <a:cubicBezTo>
                    <a:pt x="2964" y="7510"/>
                    <a:pt x="2396" y="7916"/>
                    <a:pt x="1747" y="7955"/>
                  </a:cubicBezTo>
                  <a:cubicBezTo>
                    <a:pt x="773" y="7955"/>
                    <a:pt x="81" y="7224"/>
                    <a:pt x="42" y="6374"/>
                  </a:cubicBezTo>
                  <a:cubicBezTo>
                    <a:pt x="0" y="5520"/>
                    <a:pt x="650" y="4789"/>
                    <a:pt x="1542" y="4750"/>
                  </a:cubicBezTo>
                  <a:close/>
                  <a:moveTo>
                    <a:pt x="3977" y="2153"/>
                  </a:moveTo>
                  <a:cubicBezTo>
                    <a:pt x="3896" y="2192"/>
                    <a:pt x="3857" y="2234"/>
                    <a:pt x="3857" y="2234"/>
                  </a:cubicBezTo>
                  <a:cubicBezTo>
                    <a:pt x="3857" y="2234"/>
                    <a:pt x="3815" y="2153"/>
                    <a:pt x="3734" y="2072"/>
                  </a:cubicBezTo>
                  <a:cubicBezTo>
                    <a:pt x="3653" y="2192"/>
                    <a:pt x="3571" y="2315"/>
                    <a:pt x="3532" y="2354"/>
                  </a:cubicBezTo>
                  <a:cubicBezTo>
                    <a:pt x="3490" y="2397"/>
                    <a:pt x="3370" y="2559"/>
                    <a:pt x="3370" y="2598"/>
                  </a:cubicBezTo>
                  <a:cubicBezTo>
                    <a:pt x="3370" y="2679"/>
                    <a:pt x="3409" y="2802"/>
                    <a:pt x="3409" y="2802"/>
                  </a:cubicBezTo>
                  <a:cubicBezTo>
                    <a:pt x="3409" y="2802"/>
                    <a:pt x="3857" y="2965"/>
                    <a:pt x="4058" y="3046"/>
                  </a:cubicBezTo>
                  <a:cubicBezTo>
                    <a:pt x="4302" y="3127"/>
                    <a:pt x="4588" y="3289"/>
                    <a:pt x="4627" y="3289"/>
                  </a:cubicBezTo>
                  <a:cubicBezTo>
                    <a:pt x="4627" y="3328"/>
                    <a:pt x="4912" y="3410"/>
                    <a:pt x="4951" y="3491"/>
                  </a:cubicBezTo>
                  <a:cubicBezTo>
                    <a:pt x="5032" y="3533"/>
                    <a:pt x="5075" y="3614"/>
                    <a:pt x="5075" y="3695"/>
                  </a:cubicBezTo>
                  <a:cubicBezTo>
                    <a:pt x="5075" y="3734"/>
                    <a:pt x="4993" y="3858"/>
                    <a:pt x="4951" y="3978"/>
                  </a:cubicBezTo>
                  <a:lnTo>
                    <a:pt x="5519" y="3858"/>
                  </a:lnTo>
                  <a:lnTo>
                    <a:pt x="5519" y="3858"/>
                  </a:lnTo>
                  <a:lnTo>
                    <a:pt x="5519" y="3858"/>
                  </a:lnTo>
                  <a:lnTo>
                    <a:pt x="5601" y="3858"/>
                  </a:lnTo>
                  <a:lnTo>
                    <a:pt x="5601" y="3815"/>
                  </a:lnTo>
                  <a:lnTo>
                    <a:pt x="5601" y="3815"/>
                  </a:lnTo>
                  <a:lnTo>
                    <a:pt x="5562" y="3815"/>
                  </a:lnTo>
                  <a:lnTo>
                    <a:pt x="5562" y="3734"/>
                  </a:lnTo>
                  <a:lnTo>
                    <a:pt x="5562" y="3695"/>
                  </a:lnTo>
                  <a:lnTo>
                    <a:pt x="5562" y="3695"/>
                  </a:lnTo>
                  <a:lnTo>
                    <a:pt x="5519" y="3614"/>
                  </a:lnTo>
                  <a:lnTo>
                    <a:pt x="5480" y="3614"/>
                  </a:lnTo>
                  <a:cubicBezTo>
                    <a:pt x="5438" y="3572"/>
                    <a:pt x="5438" y="3572"/>
                    <a:pt x="5438" y="3533"/>
                  </a:cubicBezTo>
                  <a:lnTo>
                    <a:pt x="5438" y="3491"/>
                  </a:lnTo>
                  <a:cubicBezTo>
                    <a:pt x="5399" y="3491"/>
                    <a:pt x="5276" y="3491"/>
                    <a:pt x="5276" y="3452"/>
                  </a:cubicBezTo>
                  <a:cubicBezTo>
                    <a:pt x="5237" y="3371"/>
                    <a:pt x="5237" y="3289"/>
                    <a:pt x="5195" y="3289"/>
                  </a:cubicBezTo>
                  <a:lnTo>
                    <a:pt x="5114" y="3208"/>
                  </a:lnTo>
                  <a:cubicBezTo>
                    <a:pt x="5156" y="3166"/>
                    <a:pt x="5114" y="3166"/>
                    <a:pt x="5114" y="3166"/>
                  </a:cubicBezTo>
                  <a:lnTo>
                    <a:pt x="5032" y="3085"/>
                  </a:lnTo>
                  <a:lnTo>
                    <a:pt x="4951" y="3004"/>
                  </a:lnTo>
                  <a:cubicBezTo>
                    <a:pt x="4951" y="3004"/>
                    <a:pt x="4464" y="2721"/>
                    <a:pt x="4302" y="2559"/>
                  </a:cubicBezTo>
                  <a:cubicBezTo>
                    <a:pt x="4221" y="2436"/>
                    <a:pt x="4058" y="2234"/>
                    <a:pt x="3977" y="2153"/>
                  </a:cubicBezTo>
                  <a:close/>
                  <a:moveTo>
                    <a:pt x="5763" y="3208"/>
                  </a:moveTo>
                  <a:lnTo>
                    <a:pt x="5763" y="3208"/>
                  </a:lnTo>
                  <a:lnTo>
                    <a:pt x="5724" y="3208"/>
                  </a:lnTo>
                  <a:close/>
                  <a:moveTo>
                    <a:pt x="5643" y="3166"/>
                  </a:moveTo>
                  <a:cubicBezTo>
                    <a:pt x="5601" y="3127"/>
                    <a:pt x="5601" y="3046"/>
                    <a:pt x="5601" y="3004"/>
                  </a:cubicBezTo>
                  <a:cubicBezTo>
                    <a:pt x="5562" y="2965"/>
                    <a:pt x="5519" y="2965"/>
                    <a:pt x="5519" y="2923"/>
                  </a:cubicBezTo>
                  <a:lnTo>
                    <a:pt x="5519" y="2884"/>
                  </a:lnTo>
                  <a:lnTo>
                    <a:pt x="5438" y="2802"/>
                  </a:lnTo>
                  <a:lnTo>
                    <a:pt x="5318" y="2721"/>
                  </a:lnTo>
                  <a:cubicBezTo>
                    <a:pt x="5318" y="2721"/>
                    <a:pt x="4831" y="2436"/>
                    <a:pt x="4708" y="2273"/>
                  </a:cubicBezTo>
                  <a:cubicBezTo>
                    <a:pt x="4588" y="2111"/>
                    <a:pt x="4383" y="1867"/>
                    <a:pt x="4344" y="1867"/>
                  </a:cubicBezTo>
                  <a:lnTo>
                    <a:pt x="4182" y="1786"/>
                  </a:lnTo>
                  <a:lnTo>
                    <a:pt x="4140" y="1786"/>
                  </a:lnTo>
                  <a:cubicBezTo>
                    <a:pt x="4182" y="1867"/>
                    <a:pt x="4302" y="1910"/>
                    <a:pt x="4302" y="1910"/>
                  </a:cubicBezTo>
                  <a:cubicBezTo>
                    <a:pt x="4302" y="1910"/>
                    <a:pt x="4263" y="1910"/>
                    <a:pt x="4263" y="1949"/>
                  </a:cubicBezTo>
                  <a:cubicBezTo>
                    <a:pt x="4302" y="2030"/>
                    <a:pt x="4425" y="2153"/>
                    <a:pt x="4506" y="2234"/>
                  </a:cubicBezTo>
                  <a:cubicBezTo>
                    <a:pt x="4627" y="2315"/>
                    <a:pt x="4669" y="2315"/>
                    <a:pt x="4831" y="2478"/>
                  </a:cubicBezTo>
                  <a:cubicBezTo>
                    <a:pt x="4993" y="2640"/>
                    <a:pt x="5195" y="2923"/>
                    <a:pt x="5195" y="2923"/>
                  </a:cubicBezTo>
                  <a:lnTo>
                    <a:pt x="5276" y="2923"/>
                  </a:lnTo>
                  <a:lnTo>
                    <a:pt x="5357" y="3004"/>
                  </a:lnTo>
                  <a:cubicBezTo>
                    <a:pt x="5399" y="3046"/>
                    <a:pt x="5519" y="3127"/>
                    <a:pt x="5601" y="3127"/>
                  </a:cubicBezTo>
                  <a:cubicBezTo>
                    <a:pt x="5601" y="3166"/>
                    <a:pt x="5643" y="3166"/>
                    <a:pt x="5643" y="3166"/>
                  </a:cubicBezTo>
                  <a:close/>
                  <a:moveTo>
                    <a:pt x="3166" y="5237"/>
                  </a:moveTo>
                  <a:lnTo>
                    <a:pt x="3084" y="4994"/>
                  </a:lnTo>
                  <a:lnTo>
                    <a:pt x="3045" y="4994"/>
                  </a:lnTo>
                  <a:lnTo>
                    <a:pt x="3045" y="4994"/>
                  </a:lnTo>
                  <a:lnTo>
                    <a:pt x="2883" y="4669"/>
                  </a:lnTo>
                  <a:lnTo>
                    <a:pt x="2597" y="5075"/>
                  </a:lnTo>
                  <a:cubicBezTo>
                    <a:pt x="2922" y="5357"/>
                    <a:pt x="3166" y="5724"/>
                    <a:pt x="3247" y="6130"/>
                  </a:cubicBezTo>
                  <a:lnTo>
                    <a:pt x="3247" y="6130"/>
                  </a:lnTo>
                  <a:cubicBezTo>
                    <a:pt x="3208" y="5887"/>
                    <a:pt x="3127" y="5562"/>
                    <a:pt x="3166" y="5237"/>
                  </a:cubicBezTo>
                  <a:close/>
                  <a:moveTo>
                    <a:pt x="3247" y="6169"/>
                  </a:moveTo>
                  <a:lnTo>
                    <a:pt x="3247" y="6169"/>
                  </a:lnTo>
                  <a:lnTo>
                    <a:pt x="3247" y="6374"/>
                  </a:lnTo>
                  <a:lnTo>
                    <a:pt x="3247" y="6455"/>
                  </a:lnTo>
                  <a:lnTo>
                    <a:pt x="3289" y="6455"/>
                  </a:lnTo>
                  <a:lnTo>
                    <a:pt x="3289" y="6455"/>
                  </a:lnTo>
                  <a:lnTo>
                    <a:pt x="3289" y="6331"/>
                  </a:lnTo>
                  <a:cubicBezTo>
                    <a:pt x="3289" y="6331"/>
                    <a:pt x="3247" y="6331"/>
                    <a:pt x="3247" y="6292"/>
                  </a:cubicBezTo>
                  <a:lnTo>
                    <a:pt x="3247" y="6292"/>
                  </a:lnTo>
                  <a:lnTo>
                    <a:pt x="3247" y="6250"/>
                  </a:lnTo>
                  <a:close/>
                  <a:moveTo>
                    <a:pt x="3289" y="6575"/>
                  </a:moveTo>
                  <a:lnTo>
                    <a:pt x="3247" y="6575"/>
                  </a:lnTo>
                  <a:cubicBezTo>
                    <a:pt x="3247" y="6656"/>
                    <a:pt x="3208" y="6779"/>
                    <a:pt x="3208" y="6861"/>
                  </a:cubicBezTo>
                  <a:lnTo>
                    <a:pt x="3208" y="6861"/>
                  </a:lnTo>
                  <a:lnTo>
                    <a:pt x="3247" y="6861"/>
                  </a:lnTo>
                  <a:lnTo>
                    <a:pt x="3247" y="6861"/>
                  </a:lnTo>
                  <a:cubicBezTo>
                    <a:pt x="3247" y="6818"/>
                    <a:pt x="3247" y="6818"/>
                    <a:pt x="3289" y="6818"/>
                  </a:cubicBezTo>
                  <a:close/>
                  <a:moveTo>
                    <a:pt x="3328" y="7387"/>
                  </a:moveTo>
                  <a:lnTo>
                    <a:pt x="3328" y="7387"/>
                  </a:lnTo>
                  <a:lnTo>
                    <a:pt x="3370" y="7387"/>
                  </a:lnTo>
                  <a:close/>
                  <a:moveTo>
                    <a:pt x="3370" y="7387"/>
                  </a:moveTo>
                  <a:lnTo>
                    <a:pt x="3328" y="7387"/>
                  </a:lnTo>
                  <a:close/>
                  <a:moveTo>
                    <a:pt x="3695" y="6049"/>
                  </a:moveTo>
                  <a:lnTo>
                    <a:pt x="3695" y="6049"/>
                  </a:lnTo>
                  <a:lnTo>
                    <a:pt x="3695" y="6007"/>
                  </a:lnTo>
                  <a:lnTo>
                    <a:pt x="3695" y="6007"/>
                  </a:lnTo>
                  <a:lnTo>
                    <a:pt x="3734" y="6049"/>
                  </a:lnTo>
                  <a:lnTo>
                    <a:pt x="3734" y="6049"/>
                  </a:lnTo>
                  <a:lnTo>
                    <a:pt x="3776" y="6007"/>
                  </a:lnTo>
                  <a:lnTo>
                    <a:pt x="3776" y="6007"/>
                  </a:lnTo>
                  <a:lnTo>
                    <a:pt x="3776" y="6007"/>
                  </a:lnTo>
                  <a:cubicBezTo>
                    <a:pt x="3815" y="5926"/>
                    <a:pt x="3815" y="5844"/>
                    <a:pt x="3857" y="5763"/>
                  </a:cubicBezTo>
                  <a:lnTo>
                    <a:pt x="3695" y="5763"/>
                  </a:lnTo>
                  <a:close/>
                  <a:moveTo>
                    <a:pt x="3695" y="5276"/>
                  </a:moveTo>
                  <a:cubicBezTo>
                    <a:pt x="3734" y="5276"/>
                    <a:pt x="3776" y="5237"/>
                    <a:pt x="3776" y="5237"/>
                  </a:cubicBezTo>
                  <a:cubicBezTo>
                    <a:pt x="3776" y="5237"/>
                    <a:pt x="4019" y="4669"/>
                    <a:pt x="4101" y="4383"/>
                  </a:cubicBezTo>
                  <a:cubicBezTo>
                    <a:pt x="4058" y="4426"/>
                    <a:pt x="3977" y="4426"/>
                    <a:pt x="3896" y="4426"/>
                  </a:cubicBez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lnTo>
                    <a:pt x="3815" y="4465"/>
                  </a:lnTo>
                  <a:cubicBezTo>
                    <a:pt x="3734" y="4465"/>
                    <a:pt x="3695" y="4465"/>
                    <a:pt x="3653" y="4507"/>
                  </a:cubicBezTo>
                  <a:cubicBezTo>
                    <a:pt x="3695" y="4669"/>
                    <a:pt x="3734" y="4789"/>
                    <a:pt x="3776" y="4789"/>
                  </a:cubicBezTo>
                  <a:lnTo>
                    <a:pt x="3695" y="4831"/>
                  </a:lnTo>
                  <a:cubicBezTo>
                    <a:pt x="3734" y="4831"/>
                    <a:pt x="3734" y="4870"/>
                    <a:pt x="3734" y="4870"/>
                  </a:cubicBezTo>
                  <a:cubicBezTo>
                    <a:pt x="3695" y="4994"/>
                    <a:pt x="3695" y="5033"/>
                    <a:pt x="3695" y="5075"/>
                  </a:cubicBezTo>
                  <a:close/>
                  <a:moveTo>
                    <a:pt x="3571" y="4263"/>
                  </a:moveTo>
                  <a:lnTo>
                    <a:pt x="4263" y="4140"/>
                  </a:lnTo>
                  <a:cubicBezTo>
                    <a:pt x="4344" y="3978"/>
                    <a:pt x="4425" y="3858"/>
                    <a:pt x="4425" y="3858"/>
                  </a:cubicBezTo>
                  <a:lnTo>
                    <a:pt x="4302" y="3815"/>
                  </a:lnTo>
                  <a:lnTo>
                    <a:pt x="4140" y="4101"/>
                  </a:lnTo>
                  <a:cubicBezTo>
                    <a:pt x="4140" y="4101"/>
                    <a:pt x="3734" y="3939"/>
                    <a:pt x="3451" y="3815"/>
                  </a:cubicBezTo>
                  <a:cubicBezTo>
                    <a:pt x="3451" y="3939"/>
                    <a:pt x="3532" y="4101"/>
                    <a:pt x="3571" y="4263"/>
                  </a:cubicBezTo>
                  <a:close/>
                  <a:moveTo>
                    <a:pt x="2760" y="4465"/>
                  </a:moveTo>
                  <a:lnTo>
                    <a:pt x="2721" y="4588"/>
                  </a:lnTo>
                  <a:lnTo>
                    <a:pt x="2760" y="4627"/>
                  </a:lnTo>
                  <a:lnTo>
                    <a:pt x="2841" y="4546"/>
                  </a:lnTo>
                  <a:cubicBezTo>
                    <a:pt x="2802" y="4546"/>
                    <a:pt x="2802" y="4507"/>
                    <a:pt x="2760" y="4465"/>
                  </a:cubicBezTo>
                  <a:close/>
                  <a:moveTo>
                    <a:pt x="3614" y="4465"/>
                  </a:moveTo>
                  <a:cubicBezTo>
                    <a:pt x="3695" y="4465"/>
                    <a:pt x="3734" y="4426"/>
                    <a:pt x="3776" y="4426"/>
                  </a:cubicBezTo>
                  <a:lnTo>
                    <a:pt x="3776" y="4426"/>
                  </a:lnTo>
                  <a:close/>
                  <a:moveTo>
                    <a:pt x="4140" y="4345"/>
                  </a:moveTo>
                  <a:lnTo>
                    <a:pt x="3815" y="4426"/>
                  </a:lnTo>
                  <a:lnTo>
                    <a:pt x="3815" y="4426"/>
                  </a:lnTo>
                  <a:lnTo>
                    <a:pt x="3896" y="4426"/>
                  </a:lnTo>
                  <a:cubicBezTo>
                    <a:pt x="3977" y="4383"/>
                    <a:pt x="4058" y="4383"/>
                    <a:pt x="4101" y="4383"/>
                  </a:cubicBezTo>
                  <a:close/>
                  <a:moveTo>
                    <a:pt x="3977" y="5805"/>
                  </a:moveTo>
                  <a:cubicBezTo>
                    <a:pt x="3938" y="5844"/>
                    <a:pt x="3938" y="5926"/>
                    <a:pt x="3896" y="6088"/>
                  </a:cubicBezTo>
                  <a:lnTo>
                    <a:pt x="3896" y="6088"/>
                  </a:lnTo>
                  <a:lnTo>
                    <a:pt x="3896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3938" y="6088"/>
                  </a:lnTo>
                  <a:lnTo>
                    <a:pt x="4221" y="5805"/>
                  </a:lnTo>
                  <a:lnTo>
                    <a:pt x="4140" y="5805"/>
                  </a:lnTo>
                  <a:close/>
                  <a:moveTo>
                    <a:pt x="4506" y="5520"/>
                  </a:moveTo>
                  <a:lnTo>
                    <a:pt x="4951" y="5033"/>
                  </a:lnTo>
                  <a:lnTo>
                    <a:pt x="5724" y="4221"/>
                  </a:lnTo>
                  <a:lnTo>
                    <a:pt x="5724" y="4182"/>
                  </a:lnTo>
                  <a:lnTo>
                    <a:pt x="5682" y="4059"/>
                  </a:lnTo>
                  <a:lnTo>
                    <a:pt x="5682" y="4059"/>
                  </a:lnTo>
                  <a:cubicBezTo>
                    <a:pt x="5519" y="4101"/>
                    <a:pt x="5399" y="4140"/>
                    <a:pt x="5237" y="4140"/>
                  </a:cubicBezTo>
                  <a:lnTo>
                    <a:pt x="5237" y="4182"/>
                  </a:lnTo>
                  <a:lnTo>
                    <a:pt x="5237" y="4182"/>
                  </a:lnTo>
                  <a:lnTo>
                    <a:pt x="5237" y="4182"/>
                  </a:lnTo>
                  <a:cubicBezTo>
                    <a:pt x="5075" y="4221"/>
                    <a:pt x="4912" y="4263"/>
                    <a:pt x="4750" y="4263"/>
                  </a:cubicBezTo>
                  <a:cubicBezTo>
                    <a:pt x="4750" y="4302"/>
                    <a:pt x="4708" y="4345"/>
                    <a:pt x="4669" y="4345"/>
                  </a:cubicBezTo>
                  <a:cubicBezTo>
                    <a:pt x="4506" y="4507"/>
                    <a:pt x="4302" y="4831"/>
                    <a:pt x="4221" y="4952"/>
                  </a:cubicBezTo>
                  <a:cubicBezTo>
                    <a:pt x="4140" y="5075"/>
                    <a:pt x="4140" y="5156"/>
                    <a:pt x="4140" y="5156"/>
                  </a:cubicBezTo>
                  <a:cubicBezTo>
                    <a:pt x="4140" y="5156"/>
                    <a:pt x="4182" y="5237"/>
                    <a:pt x="4221" y="5276"/>
                  </a:cubicBezTo>
                  <a:cubicBezTo>
                    <a:pt x="4221" y="5276"/>
                    <a:pt x="4302" y="5439"/>
                    <a:pt x="4344" y="5481"/>
                  </a:cubicBezTo>
                  <a:cubicBezTo>
                    <a:pt x="4383" y="5520"/>
                    <a:pt x="4506" y="5520"/>
                    <a:pt x="4506" y="5520"/>
                  </a:cubicBezTo>
                  <a:close/>
                  <a:moveTo>
                    <a:pt x="4789" y="4221"/>
                  </a:moveTo>
                  <a:cubicBezTo>
                    <a:pt x="4912" y="4221"/>
                    <a:pt x="5075" y="4182"/>
                    <a:pt x="5195" y="4140"/>
                  </a:cubicBezTo>
                  <a:lnTo>
                    <a:pt x="5195" y="4140"/>
                  </a:lnTo>
                  <a:lnTo>
                    <a:pt x="4789" y="4221"/>
                  </a:lnTo>
                  <a:close/>
                  <a:moveTo>
                    <a:pt x="1867" y="7305"/>
                  </a:moveTo>
                  <a:cubicBezTo>
                    <a:pt x="1867" y="7348"/>
                    <a:pt x="1909" y="7348"/>
                    <a:pt x="1909" y="7387"/>
                  </a:cubicBezTo>
                  <a:lnTo>
                    <a:pt x="1867" y="7387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948" y="7591"/>
                  </a:lnTo>
                  <a:cubicBezTo>
                    <a:pt x="1990" y="7591"/>
                    <a:pt x="2072" y="7591"/>
                    <a:pt x="2153" y="7549"/>
                  </a:cubicBezTo>
                  <a:lnTo>
                    <a:pt x="2110" y="7510"/>
                  </a:lnTo>
                  <a:lnTo>
                    <a:pt x="2110" y="7468"/>
                  </a:lnTo>
                  <a:lnTo>
                    <a:pt x="1909" y="7062"/>
                  </a:lnTo>
                  <a:lnTo>
                    <a:pt x="1909" y="7062"/>
                  </a:lnTo>
                  <a:lnTo>
                    <a:pt x="1867" y="7062"/>
                  </a:lnTo>
                  <a:lnTo>
                    <a:pt x="1828" y="7062"/>
                  </a:lnTo>
                  <a:lnTo>
                    <a:pt x="1828" y="7062"/>
                  </a:lnTo>
                  <a:lnTo>
                    <a:pt x="1867" y="7305"/>
                  </a:lnTo>
                  <a:close/>
                  <a:moveTo>
                    <a:pt x="1867" y="7348"/>
                  </a:moveTo>
                  <a:lnTo>
                    <a:pt x="1786" y="7062"/>
                  </a:lnTo>
                  <a:lnTo>
                    <a:pt x="1786" y="7062"/>
                  </a:lnTo>
                  <a:lnTo>
                    <a:pt x="1786" y="7062"/>
                  </a:lnTo>
                  <a:cubicBezTo>
                    <a:pt x="1786" y="7104"/>
                    <a:pt x="1747" y="7104"/>
                    <a:pt x="1747" y="7062"/>
                  </a:cubicBezTo>
                  <a:lnTo>
                    <a:pt x="1705" y="7062"/>
                  </a:lnTo>
                  <a:lnTo>
                    <a:pt x="1705" y="7104"/>
                  </a:lnTo>
                  <a:lnTo>
                    <a:pt x="1666" y="7104"/>
                  </a:lnTo>
                  <a:lnTo>
                    <a:pt x="1624" y="7104"/>
                  </a:lnTo>
                  <a:lnTo>
                    <a:pt x="1624" y="7104"/>
                  </a:lnTo>
                  <a:lnTo>
                    <a:pt x="1585" y="7104"/>
                  </a:lnTo>
                  <a:lnTo>
                    <a:pt x="1666" y="7549"/>
                  </a:lnTo>
                  <a:lnTo>
                    <a:pt x="1666" y="7591"/>
                  </a:lnTo>
                  <a:lnTo>
                    <a:pt x="1666" y="7630"/>
                  </a:lnTo>
                  <a:lnTo>
                    <a:pt x="1666" y="7630"/>
                  </a:lnTo>
                  <a:lnTo>
                    <a:pt x="1705" y="7630"/>
                  </a:lnTo>
                  <a:lnTo>
                    <a:pt x="1909" y="7630"/>
                  </a:lnTo>
                  <a:lnTo>
                    <a:pt x="1909" y="7549"/>
                  </a:lnTo>
                  <a:lnTo>
                    <a:pt x="1909" y="7549"/>
                  </a:lnTo>
                  <a:lnTo>
                    <a:pt x="1867" y="7387"/>
                  </a:lnTo>
                  <a:close/>
                  <a:moveTo>
                    <a:pt x="2516" y="4870"/>
                  </a:moveTo>
                  <a:lnTo>
                    <a:pt x="2435" y="4994"/>
                  </a:lnTo>
                  <a:cubicBezTo>
                    <a:pt x="2435" y="4994"/>
                    <a:pt x="2477" y="4994"/>
                    <a:pt x="2516" y="5033"/>
                  </a:cubicBezTo>
                  <a:cubicBezTo>
                    <a:pt x="2559" y="4913"/>
                    <a:pt x="2640" y="4831"/>
                    <a:pt x="2721" y="4750"/>
                  </a:cubicBezTo>
                  <a:lnTo>
                    <a:pt x="2721" y="4708"/>
                  </a:lnTo>
                  <a:lnTo>
                    <a:pt x="2679" y="4669"/>
                  </a:lnTo>
                  <a:cubicBezTo>
                    <a:pt x="2640" y="4708"/>
                    <a:pt x="2597" y="4750"/>
                    <a:pt x="2597" y="4789"/>
                  </a:cubicBezTo>
                  <a:lnTo>
                    <a:pt x="2597" y="4789"/>
                  </a:lnTo>
                  <a:cubicBezTo>
                    <a:pt x="2597" y="4831"/>
                    <a:pt x="2559" y="4831"/>
                    <a:pt x="2559" y="4831"/>
                  </a:cubicBez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lnTo>
                    <a:pt x="2559" y="4831"/>
                  </a:lnTo>
                  <a:cubicBezTo>
                    <a:pt x="2559" y="4870"/>
                    <a:pt x="2516" y="4870"/>
                    <a:pt x="2516" y="4870"/>
                  </a:cubicBezTo>
                  <a:close/>
                  <a:moveTo>
                    <a:pt x="5237" y="4140"/>
                  </a:moveTo>
                  <a:cubicBezTo>
                    <a:pt x="5318" y="4101"/>
                    <a:pt x="5399" y="4101"/>
                    <a:pt x="5480" y="4059"/>
                  </a:cubicBezTo>
                  <a:lnTo>
                    <a:pt x="5237" y="4101"/>
                  </a:lnTo>
                  <a:close/>
                  <a:moveTo>
                    <a:pt x="6169" y="4708"/>
                  </a:moveTo>
                  <a:lnTo>
                    <a:pt x="6169" y="4708"/>
                  </a:lnTo>
                  <a:lnTo>
                    <a:pt x="6211" y="4708"/>
                  </a:lnTo>
                  <a:lnTo>
                    <a:pt x="6211" y="4708"/>
                  </a:lnTo>
                  <a:lnTo>
                    <a:pt x="6211" y="4669"/>
                  </a:lnTo>
                  <a:cubicBezTo>
                    <a:pt x="6169" y="4588"/>
                    <a:pt x="6169" y="4507"/>
                    <a:pt x="6211" y="4426"/>
                  </a:cubicBezTo>
                  <a:lnTo>
                    <a:pt x="6250" y="4426"/>
                  </a:lnTo>
                  <a:lnTo>
                    <a:pt x="6211" y="4426"/>
                  </a:lnTo>
                  <a:cubicBezTo>
                    <a:pt x="6130" y="4221"/>
                    <a:pt x="6087" y="4140"/>
                    <a:pt x="6087" y="3939"/>
                  </a:cubicBezTo>
                  <a:cubicBezTo>
                    <a:pt x="6006" y="3978"/>
                    <a:pt x="5967" y="3978"/>
                    <a:pt x="5886" y="3978"/>
                  </a:cubicBezTo>
                  <a:lnTo>
                    <a:pt x="6049" y="4426"/>
                  </a:lnTo>
                  <a:lnTo>
                    <a:pt x="6049" y="4426"/>
                  </a:lnTo>
                  <a:cubicBezTo>
                    <a:pt x="6087" y="4426"/>
                    <a:pt x="6087" y="4465"/>
                    <a:pt x="6049" y="4507"/>
                  </a:cubicBezTo>
                  <a:lnTo>
                    <a:pt x="6049" y="4507"/>
                  </a:lnTo>
                  <a:lnTo>
                    <a:pt x="6169" y="4669"/>
                  </a:lnTo>
                  <a:lnTo>
                    <a:pt x="6169" y="4669"/>
                  </a:lnTo>
                  <a:lnTo>
                    <a:pt x="6169" y="4708"/>
                  </a:lnTo>
                  <a:lnTo>
                    <a:pt x="6169" y="4708"/>
                  </a:lnTo>
                  <a:lnTo>
                    <a:pt x="6169" y="4708"/>
                  </a:lnTo>
                  <a:close/>
                  <a:moveTo>
                    <a:pt x="6211" y="4750"/>
                  </a:moveTo>
                  <a:lnTo>
                    <a:pt x="6211" y="4750"/>
                  </a:lnTo>
                  <a:lnTo>
                    <a:pt x="6211" y="4789"/>
                  </a:lnTo>
                  <a:lnTo>
                    <a:pt x="6211" y="4789"/>
                  </a:lnTo>
                  <a:lnTo>
                    <a:pt x="6211" y="4789"/>
                  </a:lnTo>
                  <a:cubicBezTo>
                    <a:pt x="6250" y="4789"/>
                    <a:pt x="6250" y="4789"/>
                    <a:pt x="6211" y="4789"/>
                  </a:cubicBezTo>
                  <a:cubicBezTo>
                    <a:pt x="6250" y="4789"/>
                    <a:pt x="6250" y="4831"/>
                    <a:pt x="6250" y="4831"/>
                  </a:cubicBezTo>
                  <a:lnTo>
                    <a:pt x="6250" y="4831"/>
                  </a:lnTo>
                  <a:lnTo>
                    <a:pt x="6250" y="4831"/>
                  </a:lnTo>
                  <a:lnTo>
                    <a:pt x="6250" y="4831"/>
                  </a:lnTo>
                  <a:lnTo>
                    <a:pt x="6292" y="4831"/>
                  </a:lnTo>
                  <a:cubicBezTo>
                    <a:pt x="6292" y="4789"/>
                    <a:pt x="6250" y="4750"/>
                    <a:pt x="6250" y="4750"/>
                  </a:cubicBezTo>
                  <a:lnTo>
                    <a:pt x="6250" y="4750"/>
                  </a:lnTo>
                  <a:lnTo>
                    <a:pt x="6211" y="4750"/>
                  </a:lnTo>
                  <a:close/>
                  <a:moveTo>
                    <a:pt x="6211" y="3371"/>
                  </a:moveTo>
                  <a:lnTo>
                    <a:pt x="6169" y="3371"/>
                  </a:lnTo>
                  <a:cubicBezTo>
                    <a:pt x="6292" y="3491"/>
                    <a:pt x="6292" y="3572"/>
                    <a:pt x="6087" y="3734"/>
                  </a:cubicBezTo>
                  <a:cubicBezTo>
                    <a:pt x="6087" y="3776"/>
                    <a:pt x="6130" y="3858"/>
                    <a:pt x="6130" y="3896"/>
                  </a:cubicBezTo>
                  <a:cubicBezTo>
                    <a:pt x="6250" y="3858"/>
                    <a:pt x="6331" y="3695"/>
                    <a:pt x="6373" y="3533"/>
                  </a:cubicBezTo>
                  <a:lnTo>
                    <a:pt x="6331" y="3533"/>
                  </a:lnTo>
                  <a:cubicBezTo>
                    <a:pt x="6292" y="3491"/>
                    <a:pt x="6250" y="3452"/>
                    <a:pt x="6250" y="3410"/>
                  </a:cubicBezTo>
                  <a:lnTo>
                    <a:pt x="6211" y="3371"/>
                  </a:lnTo>
                  <a:close/>
                  <a:moveTo>
                    <a:pt x="6292" y="3328"/>
                  </a:moveTo>
                  <a:lnTo>
                    <a:pt x="6292" y="3328"/>
                  </a:lnTo>
                  <a:lnTo>
                    <a:pt x="6292" y="3371"/>
                  </a:lnTo>
                  <a:cubicBezTo>
                    <a:pt x="6331" y="3371"/>
                    <a:pt x="6331" y="3410"/>
                    <a:pt x="6373" y="3452"/>
                  </a:cubicBezTo>
                  <a:cubicBezTo>
                    <a:pt x="6373" y="3371"/>
                    <a:pt x="6331" y="3371"/>
                    <a:pt x="6292" y="3328"/>
                  </a:cubicBezTo>
                  <a:close/>
                  <a:moveTo>
                    <a:pt x="5925" y="3328"/>
                  </a:moveTo>
                  <a:lnTo>
                    <a:pt x="5925" y="3328"/>
                  </a:lnTo>
                  <a:lnTo>
                    <a:pt x="5925" y="3328"/>
                  </a:lnTo>
                  <a:lnTo>
                    <a:pt x="5682" y="3491"/>
                  </a:lnTo>
                  <a:lnTo>
                    <a:pt x="5682" y="3572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24" y="3614"/>
                  </a:lnTo>
                  <a:lnTo>
                    <a:pt x="5763" y="3695"/>
                  </a:lnTo>
                  <a:lnTo>
                    <a:pt x="5805" y="3734"/>
                  </a:lnTo>
                  <a:lnTo>
                    <a:pt x="5763" y="3734"/>
                  </a:lnTo>
                  <a:lnTo>
                    <a:pt x="5805" y="3776"/>
                  </a:lnTo>
                  <a:cubicBezTo>
                    <a:pt x="5925" y="3695"/>
                    <a:pt x="6006" y="3572"/>
                    <a:pt x="6087" y="3452"/>
                  </a:cubicBezTo>
                  <a:lnTo>
                    <a:pt x="6087" y="3452"/>
                  </a:lnTo>
                  <a:lnTo>
                    <a:pt x="6006" y="3491"/>
                  </a:lnTo>
                  <a:lnTo>
                    <a:pt x="6006" y="3452"/>
                  </a:lnTo>
                  <a:lnTo>
                    <a:pt x="6006" y="3452"/>
                  </a:lnTo>
                  <a:lnTo>
                    <a:pt x="5967" y="3410"/>
                  </a:lnTo>
                  <a:lnTo>
                    <a:pt x="5925" y="3452"/>
                  </a:lnTo>
                  <a:lnTo>
                    <a:pt x="5886" y="3371"/>
                  </a:lnTo>
                  <a:close/>
                  <a:moveTo>
                    <a:pt x="5643" y="6861"/>
                  </a:moveTo>
                  <a:lnTo>
                    <a:pt x="5643" y="6861"/>
                  </a:lnTo>
                  <a:cubicBezTo>
                    <a:pt x="5643" y="6942"/>
                    <a:pt x="5682" y="6981"/>
                    <a:pt x="5724" y="7062"/>
                  </a:cubicBezTo>
                  <a:lnTo>
                    <a:pt x="5724" y="7062"/>
                  </a:lnTo>
                  <a:lnTo>
                    <a:pt x="5724" y="7062"/>
                  </a:lnTo>
                  <a:lnTo>
                    <a:pt x="5724" y="7062"/>
                  </a:lnTo>
                  <a:lnTo>
                    <a:pt x="5805" y="7023"/>
                  </a:lnTo>
                  <a:lnTo>
                    <a:pt x="5805" y="7023"/>
                  </a:lnTo>
                  <a:lnTo>
                    <a:pt x="6574" y="6575"/>
                  </a:lnTo>
                  <a:lnTo>
                    <a:pt x="6656" y="6455"/>
                  </a:lnTo>
                  <a:lnTo>
                    <a:pt x="6536" y="6455"/>
                  </a:lnTo>
                  <a:lnTo>
                    <a:pt x="5682" y="6818"/>
                  </a:lnTo>
                  <a:lnTo>
                    <a:pt x="5682" y="6818"/>
                  </a:lnTo>
                  <a:lnTo>
                    <a:pt x="5643" y="6861"/>
                  </a:lnTo>
                  <a:close/>
                  <a:moveTo>
                    <a:pt x="5643" y="6818"/>
                  </a:moveTo>
                  <a:lnTo>
                    <a:pt x="5682" y="6818"/>
                  </a:lnTo>
                  <a:lnTo>
                    <a:pt x="5682" y="6818"/>
                  </a:lnTo>
                  <a:lnTo>
                    <a:pt x="6536" y="6455"/>
                  </a:lnTo>
                  <a:lnTo>
                    <a:pt x="6211" y="6413"/>
                  </a:lnTo>
                  <a:lnTo>
                    <a:pt x="5643" y="6575"/>
                  </a:lnTo>
                  <a:lnTo>
                    <a:pt x="5643" y="6575"/>
                  </a:lnTo>
                  <a:lnTo>
                    <a:pt x="5562" y="6617"/>
                  </a:lnTo>
                  <a:cubicBezTo>
                    <a:pt x="5562" y="6698"/>
                    <a:pt x="5601" y="6737"/>
                    <a:pt x="5643" y="6818"/>
                  </a:cubicBezTo>
                  <a:close/>
                  <a:moveTo>
                    <a:pt x="6087" y="7429"/>
                  </a:moveTo>
                  <a:lnTo>
                    <a:pt x="6087" y="7429"/>
                  </a:lnTo>
                  <a:lnTo>
                    <a:pt x="6087" y="7429"/>
                  </a:lnTo>
                  <a:lnTo>
                    <a:pt x="6130" y="7387"/>
                  </a:lnTo>
                  <a:lnTo>
                    <a:pt x="6130" y="7387"/>
                  </a:lnTo>
                  <a:lnTo>
                    <a:pt x="6412" y="6861"/>
                  </a:lnTo>
                  <a:lnTo>
                    <a:pt x="5967" y="7224"/>
                  </a:lnTo>
                  <a:lnTo>
                    <a:pt x="5967" y="7266"/>
                  </a:lnTo>
                  <a:lnTo>
                    <a:pt x="5925" y="7266"/>
                  </a:lnTo>
                  <a:cubicBezTo>
                    <a:pt x="5967" y="7348"/>
                    <a:pt x="6049" y="7387"/>
                    <a:pt x="6087" y="7429"/>
                  </a:cubicBezTo>
                  <a:close/>
                  <a:moveTo>
                    <a:pt x="6617" y="7630"/>
                  </a:moveTo>
                  <a:lnTo>
                    <a:pt x="6617" y="7630"/>
                  </a:lnTo>
                  <a:cubicBezTo>
                    <a:pt x="6698" y="7630"/>
                    <a:pt x="6779" y="7672"/>
                    <a:pt x="6860" y="7672"/>
                  </a:cubicBezTo>
                  <a:lnTo>
                    <a:pt x="6860" y="7672"/>
                  </a:lnTo>
                  <a:lnTo>
                    <a:pt x="6860" y="7672"/>
                  </a:lnTo>
                  <a:lnTo>
                    <a:pt x="6860" y="7672"/>
                  </a:lnTo>
                  <a:lnTo>
                    <a:pt x="6860" y="7591"/>
                  </a:lnTo>
                  <a:lnTo>
                    <a:pt x="6860" y="7591"/>
                  </a:lnTo>
                  <a:lnTo>
                    <a:pt x="6941" y="6942"/>
                  </a:lnTo>
                  <a:lnTo>
                    <a:pt x="6860" y="6698"/>
                  </a:lnTo>
                  <a:lnTo>
                    <a:pt x="6617" y="7549"/>
                  </a:lnTo>
                  <a:lnTo>
                    <a:pt x="6617" y="7591"/>
                  </a:lnTo>
                  <a:close/>
                  <a:moveTo>
                    <a:pt x="6574" y="7630"/>
                  </a:moveTo>
                  <a:lnTo>
                    <a:pt x="6574" y="7630"/>
                  </a:lnTo>
                  <a:lnTo>
                    <a:pt x="6617" y="7591"/>
                  </a:lnTo>
                  <a:lnTo>
                    <a:pt x="6617" y="7549"/>
                  </a:lnTo>
                  <a:lnTo>
                    <a:pt x="6860" y="6656"/>
                  </a:lnTo>
                  <a:lnTo>
                    <a:pt x="6818" y="6575"/>
                  </a:lnTo>
                  <a:lnTo>
                    <a:pt x="6698" y="6656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373" y="7549"/>
                  </a:lnTo>
                  <a:cubicBezTo>
                    <a:pt x="6412" y="7591"/>
                    <a:pt x="6493" y="7591"/>
                    <a:pt x="6574" y="7630"/>
                  </a:cubicBezTo>
                  <a:close/>
                  <a:moveTo>
                    <a:pt x="7143" y="7630"/>
                  </a:moveTo>
                  <a:close/>
                  <a:moveTo>
                    <a:pt x="8240" y="6331"/>
                  </a:moveTo>
                  <a:lnTo>
                    <a:pt x="8240" y="6331"/>
                  </a:lnTo>
                  <a:lnTo>
                    <a:pt x="8240" y="6292"/>
                  </a:lnTo>
                  <a:lnTo>
                    <a:pt x="8240" y="6130"/>
                  </a:lnTo>
                  <a:lnTo>
                    <a:pt x="8198" y="6130"/>
                  </a:lnTo>
                  <a:lnTo>
                    <a:pt x="8159" y="6130"/>
                  </a:lnTo>
                  <a:lnTo>
                    <a:pt x="7305" y="6292"/>
                  </a:lnTo>
                  <a:lnTo>
                    <a:pt x="8198" y="6331"/>
                  </a:lnTo>
                  <a:lnTo>
                    <a:pt x="8198" y="6331"/>
                  </a:lnTo>
                  <a:close/>
                  <a:moveTo>
                    <a:pt x="1624" y="5075"/>
                  </a:moveTo>
                  <a:lnTo>
                    <a:pt x="1624" y="5114"/>
                  </a:lnTo>
                  <a:lnTo>
                    <a:pt x="1624" y="5114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705" y="5926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867" y="5075"/>
                  </a:lnTo>
                  <a:lnTo>
                    <a:pt x="1867" y="5075"/>
                  </a:lnTo>
                  <a:close/>
                  <a:moveTo>
                    <a:pt x="1585" y="5075"/>
                  </a:moveTo>
                  <a:lnTo>
                    <a:pt x="1585" y="5075"/>
                  </a:lnTo>
                  <a:lnTo>
                    <a:pt x="1299" y="5075"/>
                  </a:lnTo>
                  <a:lnTo>
                    <a:pt x="1299" y="5156"/>
                  </a:lnTo>
                  <a:lnTo>
                    <a:pt x="1299" y="5156"/>
                  </a:lnTo>
                  <a:lnTo>
                    <a:pt x="1585" y="6169"/>
                  </a:lnTo>
                  <a:lnTo>
                    <a:pt x="1585" y="6169"/>
                  </a:lnTo>
                  <a:lnTo>
                    <a:pt x="1624" y="5114"/>
                  </a:lnTo>
                  <a:lnTo>
                    <a:pt x="1585" y="5114"/>
                  </a:lnTo>
                  <a:close/>
                  <a:moveTo>
                    <a:pt x="1909" y="5075"/>
                  </a:moveTo>
                  <a:lnTo>
                    <a:pt x="1909" y="5075"/>
                  </a:lnTo>
                  <a:lnTo>
                    <a:pt x="1867" y="5156"/>
                  </a:lnTo>
                  <a:lnTo>
                    <a:pt x="1867" y="5156"/>
                  </a:lnTo>
                  <a:lnTo>
                    <a:pt x="1747" y="5887"/>
                  </a:lnTo>
                  <a:lnTo>
                    <a:pt x="2072" y="5195"/>
                  </a:lnTo>
                  <a:lnTo>
                    <a:pt x="2072" y="5195"/>
                  </a:lnTo>
                  <a:lnTo>
                    <a:pt x="2110" y="5156"/>
                  </a:lnTo>
                  <a:cubicBezTo>
                    <a:pt x="2029" y="5114"/>
                    <a:pt x="1948" y="5114"/>
                    <a:pt x="1909" y="5075"/>
                  </a:cubicBezTo>
                  <a:close/>
                  <a:moveTo>
                    <a:pt x="2841" y="5844"/>
                  </a:moveTo>
                  <a:cubicBezTo>
                    <a:pt x="2802" y="5844"/>
                    <a:pt x="2802" y="5805"/>
                    <a:pt x="2760" y="5763"/>
                  </a:cubicBezTo>
                  <a:lnTo>
                    <a:pt x="2760" y="5805"/>
                  </a:lnTo>
                  <a:lnTo>
                    <a:pt x="2760" y="5805"/>
                  </a:lnTo>
                  <a:lnTo>
                    <a:pt x="2721" y="5805"/>
                  </a:lnTo>
                  <a:cubicBezTo>
                    <a:pt x="2679" y="5805"/>
                    <a:pt x="2679" y="5805"/>
                    <a:pt x="2679" y="5763"/>
                  </a:cubicBezTo>
                  <a:lnTo>
                    <a:pt x="2721" y="5763"/>
                  </a:lnTo>
                  <a:lnTo>
                    <a:pt x="2721" y="5763"/>
                  </a:lnTo>
                  <a:lnTo>
                    <a:pt x="2760" y="5724"/>
                  </a:lnTo>
                  <a:cubicBezTo>
                    <a:pt x="2721" y="5643"/>
                    <a:pt x="2640" y="5562"/>
                    <a:pt x="2559" y="5481"/>
                  </a:cubicBezTo>
                  <a:lnTo>
                    <a:pt x="2516" y="5520"/>
                  </a:lnTo>
                  <a:lnTo>
                    <a:pt x="2516" y="5520"/>
                  </a:lnTo>
                  <a:lnTo>
                    <a:pt x="1948" y="6169"/>
                  </a:lnTo>
                  <a:lnTo>
                    <a:pt x="2029" y="6130"/>
                  </a:lnTo>
                  <a:lnTo>
                    <a:pt x="2640" y="5682"/>
                  </a:lnTo>
                  <a:lnTo>
                    <a:pt x="2640" y="5682"/>
                  </a:lnTo>
                  <a:lnTo>
                    <a:pt x="2679" y="5643"/>
                  </a:lnTo>
                  <a:lnTo>
                    <a:pt x="2721" y="5682"/>
                  </a:lnTo>
                  <a:lnTo>
                    <a:pt x="2679" y="5682"/>
                  </a:lnTo>
                  <a:lnTo>
                    <a:pt x="2640" y="5682"/>
                  </a:lnTo>
                  <a:lnTo>
                    <a:pt x="2072" y="6130"/>
                  </a:lnTo>
                  <a:lnTo>
                    <a:pt x="2760" y="5887"/>
                  </a:lnTo>
                  <a:lnTo>
                    <a:pt x="2760" y="5887"/>
                  </a:lnTo>
                  <a:close/>
                  <a:moveTo>
                    <a:pt x="2841" y="5887"/>
                  </a:moveTo>
                  <a:lnTo>
                    <a:pt x="2760" y="5887"/>
                  </a:lnTo>
                  <a:lnTo>
                    <a:pt x="2760" y="5887"/>
                  </a:lnTo>
                  <a:lnTo>
                    <a:pt x="2072" y="6130"/>
                  </a:lnTo>
                  <a:lnTo>
                    <a:pt x="1990" y="6169"/>
                  </a:lnTo>
                  <a:lnTo>
                    <a:pt x="1990" y="6211"/>
                  </a:lnTo>
                  <a:lnTo>
                    <a:pt x="2029" y="6169"/>
                  </a:lnTo>
                  <a:lnTo>
                    <a:pt x="2072" y="6169"/>
                  </a:lnTo>
                  <a:lnTo>
                    <a:pt x="2841" y="6130"/>
                  </a:lnTo>
                  <a:lnTo>
                    <a:pt x="2841" y="6088"/>
                  </a:lnTo>
                  <a:lnTo>
                    <a:pt x="2922" y="6088"/>
                  </a:lnTo>
                  <a:lnTo>
                    <a:pt x="2922" y="6088"/>
                  </a:lnTo>
                  <a:cubicBezTo>
                    <a:pt x="2883" y="6007"/>
                    <a:pt x="2883" y="5968"/>
                    <a:pt x="2841" y="5887"/>
                  </a:cubicBezTo>
                  <a:close/>
                  <a:moveTo>
                    <a:pt x="2922" y="6130"/>
                  </a:moveTo>
                  <a:lnTo>
                    <a:pt x="2841" y="6130"/>
                  </a:lnTo>
                  <a:lnTo>
                    <a:pt x="2841" y="6130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15" y="6169"/>
                  </a:lnTo>
                  <a:lnTo>
                    <a:pt x="2354" y="6169"/>
                  </a:lnTo>
                  <a:lnTo>
                    <a:pt x="2396" y="6169"/>
                  </a:lnTo>
                  <a:lnTo>
                    <a:pt x="2435" y="6169"/>
                  </a:lnTo>
                  <a:lnTo>
                    <a:pt x="2435" y="6169"/>
                  </a:lnTo>
                  <a:lnTo>
                    <a:pt x="2477" y="6169"/>
                  </a:lnTo>
                  <a:lnTo>
                    <a:pt x="2516" y="6169"/>
                  </a:lnTo>
                  <a:lnTo>
                    <a:pt x="2559" y="6169"/>
                  </a:lnTo>
                  <a:lnTo>
                    <a:pt x="2559" y="6169"/>
                  </a:lnTo>
                  <a:lnTo>
                    <a:pt x="2597" y="6169"/>
                  </a:lnTo>
                  <a:lnTo>
                    <a:pt x="2640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721" y="6130"/>
                    <a:pt x="2721" y="6130"/>
                    <a:pt x="2721" y="6169"/>
                  </a:cubicBezTo>
                  <a:lnTo>
                    <a:pt x="2760" y="6169"/>
                  </a:lnTo>
                  <a:cubicBezTo>
                    <a:pt x="2760" y="6130"/>
                    <a:pt x="2760" y="6130"/>
                    <a:pt x="2802" y="6130"/>
                  </a:cubicBezTo>
                  <a:lnTo>
                    <a:pt x="2802" y="6130"/>
                  </a:lnTo>
                  <a:lnTo>
                    <a:pt x="2841" y="6130"/>
                  </a:lnTo>
                  <a:lnTo>
                    <a:pt x="2883" y="6130"/>
                  </a:lnTo>
                  <a:lnTo>
                    <a:pt x="2922" y="6130"/>
                  </a:lnTo>
                  <a:lnTo>
                    <a:pt x="2922" y="6130"/>
                  </a:lnTo>
                  <a:close/>
                  <a:moveTo>
                    <a:pt x="2922" y="6413"/>
                  </a:move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883" y="6413"/>
                  </a:lnTo>
                  <a:lnTo>
                    <a:pt x="2883" y="6374"/>
                  </a:lnTo>
                  <a:lnTo>
                    <a:pt x="1828" y="6374"/>
                  </a:lnTo>
                  <a:lnTo>
                    <a:pt x="1867" y="6374"/>
                  </a:lnTo>
                  <a:lnTo>
                    <a:pt x="2922" y="6455"/>
                  </a:lnTo>
                  <a:close/>
                  <a:moveTo>
                    <a:pt x="2802" y="6942"/>
                  </a:moveTo>
                  <a:lnTo>
                    <a:pt x="2802" y="6942"/>
                  </a:lnTo>
                  <a:lnTo>
                    <a:pt x="2802" y="6942"/>
                  </a:lnTo>
                  <a:cubicBezTo>
                    <a:pt x="2802" y="6942"/>
                    <a:pt x="2760" y="6981"/>
                    <a:pt x="2760" y="6942"/>
                  </a:cubicBezTo>
                  <a:lnTo>
                    <a:pt x="2760" y="6942"/>
                  </a:lnTo>
                  <a:cubicBezTo>
                    <a:pt x="2721" y="6981"/>
                    <a:pt x="2721" y="6981"/>
                    <a:pt x="2721" y="6942"/>
                  </a:cubicBezTo>
                  <a:lnTo>
                    <a:pt x="2679" y="6981"/>
                  </a:lnTo>
                  <a:lnTo>
                    <a:pt x="2640" y="6981"/>
                  </a:lnTo>
                  <a:lnTo>
                    <a:pt x="2640" y="6981"/>
                  </a:lnTo>
                  <a:lnTo>
                    <a:pt x="2597" y="6981"/>
                  </a:lnTo>
                  <a:lnTo>
                    <a:pt x="2559" y="6981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760" y="7062"/>
                  </a:lnTo>
                  <a:cubicBezTo>
                    <a:pt x="2760" y="7023"/>
                    <a:pt x="2802" y="6981"/>
                    <a:pt x="2802" y="6942"/>
                  </a:cubicBezTo>
                  <a:close/>
                  <a:moveTo>
                    <a:pt x="2841" y="6900"/>
                  </a:moveTo>
                  <a:lnTo>
                    <a:pt x="2841" y="6900"/>
                  </a:lnTo>
                  <a:lnTo>
                    <a:pt x="2841" y="6900"/>
                  </a:lnTo>
                  <a:lnTo>
                    <a:pt x="2841" y="6861"/>
                  </a:lnTo>
                  <a:lnTo>
                    <a:pt x="2802" y="6861"/>
                  </a:lnTo>
                  <a:lnTo>
                    <a:pt x="2802" y="6861"/>
                  </a:lnTo>
                  <a:lnTo>
                    <a:pt x="2110" y="6536"/>
                  </a:lnTo>
                  <a:lnTo>
                    <a:pt x="1828" y="6494"/>
                  </a:lnTo>
                  <a:lnTo>
                    <a:pt x="1828" y="6536"/>
                  </a:lnTo>
                  <a:lnTo>
                    <a:pt x="2516" y="6942"/>
                  </a:lnTo>
                  <a:lnTo>
                    <a:pt x="2559" y="6942"/>
                  </a:lnTo>
                  <a:lnTo>
                    <a:pt x="2597" y="6942"/>
                  </a:lnTo>
                  <a:lnTo>
                    <a:pt x="2640" y="6942"/>
                  </a:lnTo>
                  <a:lnTo>
                    <a:pt x="2640" y="6942"/>
                  </a:lnTo>
                  <a:lnTo>
                    <a:pt x="2679" y="6942"/>
                  </a:lnTo>
                  <a:lnTo>
                    <a:pt x="2721" y="6942"/>
                  </a:lnTo>
                  <a:lnTo>
                    <a:pt x="2721" y="6942"/>
                  </a:lnTo>
                  <a:lnTo>
                    <a:pt x="2760" y="6942"/>
                  </a:lnTo>
                  <a:cubicBezTo>
                    <a:pt x="2760" y="6900"/>
                    <a:pt x="2802" y="6900"/>
                    <a:pt x="2802" y="6942"/>
                  </a:cubicBezTo>
                  <a:lnTo>
                    <a:pt x="2802" y="6900"/>
                  </a:lnTo>
                  <a:close/>
                  <a:moveTo>
                    <a:pt x="2841" y="6861"/>
                  </a:moveTo>
                  <a:lnTo>
                    <a:pt x="2841" y="6861"/>
                  </a:lnTo>
                  <a:cubicBezTo>
                    <a:pt x="2883" y="6779"/>
                    <a:pt x="2922" y="6698"/>
                    <a:pt x="2922" y="6617"/>
                  </a:cubicBezTo>
                  <a:lnTo>
                    <a:pt x="2883" y="6617"/>
                  </a:lnTo>
                  <a:lnTo>
                    <a:pt x="2841" y="6617"/>
                  </a:lnTo>
                  <a:lnTo>
                    <a:pt x="2153" y="6536"/>
                  </a:lnTo>
                  <a:lnTo>
                    <a:pt x="2110" y="6536"/>
                  </a:lnTo>
                  <a:lnTo>
                    <a:pt x="2802" y="6818"/>
                  </a:lnTo>
                  <a:lnTo>
                    <a:pt x="2802" y="6818"/>
                  </a:lnTo>
                  <a:close/>
                  <a:moveTo>
                    <a:pt x="1218" y="7549"/>
                  </a:moveTo>
                  <a:lnTo>
                    <a:pt x="1218" y="7549"/>
                  </a:lnTo>
                  <a:cubicBezTo>
                    <a:pt x="1260" y="7549"/>
                    <a:pt x="1341" y="7591"/>
                    <a:pt x="1422" y="7591"/>
                  </a:cubicBezTo>
                  <a:lnTo>
                    <a:pt x="1422" y="7549"/>
                  </a:lnTo>
                  <a:lnTo>
                    <a:pt x="1422" y="7549"/>
                  </a:lnTo>
                  <a:lnTo>
                    <a:pt x="1461" y="7062"/>
                  </a:lnTo>
                  <a:cubicBezTo>
                    <a:pt x="1461" y="7062"/>
                    <a:pt x="1461" y="7023"/>
                    <a:pt x="1422" y="7023"/>
                  </a:cubicBezTo>
                  <a:cubicBezTo>
                    <a:pt x="1422" y="6981"/>
                    <a:pt x="1422" y="6981"/>
                    <a:pt x="1380" y="6981"/>
                  </a:cubicBezTo>
                  <a:lnTo>
                    <a:pt x="1218" y="7468"/>
                  </a:lnTo>
                  <a:lnTo>
                    <a:pt x="1218" y="7468"/>
                  </a:lnTo>
                  <a:close/>
                  <a:moveTo>
                    <a:pt x="1422" y="7591"/>
                  </a:moveTo>
                  <a:lnTo>
                    <a:pt x="1422" y="7591"/>
                  </a:lnTo>
                  <a:cubicBezTo>
                    <a:pt x="1503" y="7630"/>
                    <a:pt x="1585" y="7630"/>
                    <a:pt x="1666" y="7630"/>
                  </a:cubicBezTo>
                  <a:lnTo>
                    <a:pt x="1666" y="7630"/>
                  </a:lnTo>
                  <a:lnTo>
                    <a:pt x="1666" y="7591"/>
                  </a:lnTo>
                  <a:lnTo>
                    <a:pt x="1666" y="7549"/>
                  </a:lnTo>
                  <a:lnTo>
                    <a:pt x="1585" y="7104"/>
                  </a:lnTo>
                  <a:lnTo>
                    <a:pt x="1585" y="7104"/>
                  </a:lnTo>
                  <a:lnTo>
                    <a:pt x="1542" y="7104"/>
                  </a:lnTo>
                  <a:lnTo>
                    <a:pt x="1503" y="7104"/>
                  </a:lnTo>
                  <a:lnTo>
                    <a:pt x="1542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42" y="7062"/>
                  </a:lnTo>
                  <a:lnTo>
                    <a:pt x="1503" y="7104"/>
                  </a:lnTo>
                  <a:lnTo>
                    <a:pt x="1503" y="7062"/>
                  </a:lnTo>
                  <a:lnTo>
                    <a:pt x="1422" y="7549"/>
                  </a:lnTo>
                  <a:lnTo>
                    <a:pt x="1422" y="7549"/>
                  </a:lnTo>
                  <a:close/>
                  <a:moveTo>
                    <a:pt x="773" y="7266"/>
                  </a:moveTo>
                  <a:cubicBezTo>
                    <a:pt x="812" y="7305"/>
                    <a:pt x="893" y="7348"/>
                    <a:pt x="935" y="7387"/>
                  </a:cubicBezTo>
                  <a:lnTo>
                    <a:pt x="974" y="7348"/>
                  </a:lnTo>
                  <a:lnTo>
                    <a:pt x="974" y="7348"/>
                  </a:lnTo>
                  <a:lnTo>
                    <a:pt x="1503" y="6656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617"/>
                  </a:lnTo>
                  <a:lnTo>
                    <a:pt x="1503" y="6575"/>
                  </a:lnTo>
                  <a:lnTo>
                    <a:pt x="1461" y="6575"/>
                  </a:lnTo>
                  <a:lnTo>
                    <a:pt x="1422" y="6575"/>
                  </a:lnTo>
                  <a:lnTo>
                    <a:pt x="1422" y="6575"/>
                  </a:lnTo>
                  <a:lnTo>
                    <a:pt x="1422" y="6536"/>
                  </a:lnTo>
                  <a:lnTo>
                    <a:pt x="1299" y="6575"/>
                  </a:lnTo>
                  <a:lnTo>
                    <a:pt x="812" y="7185"/>
                  </a:lnTo>
                  <a:lnTo>
                    <a:pt x="812" y="7224"/>
                  </a:lnTo>
                  <a:lnTo>
                    <a:pt x="773" y="7224"/>
                  </a:lnTo>
                  <a:close/>
                  <a:moveTo>
                    <a:pt x="568" y="7023"/>
                  </a:moveTo>
                  <a:lnTo>
                    <a:pt x="568" y="7023"/>
                  </a:lnTo>
                  <a:lnTo>
                    <a:pt x="611" y="6981"/>
                  </a:lnTo>
                  <a:lnTo>
                    <a:pt x="650" y="6981"/>
                  </a:lnTo>
                  <a:lnTo>
                    <a:pt x="1098" y="6656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487" y="6861"/>
                  </a:lnTo>
                  <a:lnTo>
                    <a:pt x="487" y="6861"/>
                  </a:lnTo>
                  <a:cubicBezTo>
                    <a:pt x="487" y="6900"/>
                    <a:pt x="529" y="6981"/>
                    <a:pt x="568" y="7023"/>
                  </a:cubicBezTo>
                  <a:close/>
                  <a:moveTo>
                    <a:pt x="611" y="7062"/>
                  </a:moveTo>
                  <a:lnTo>
                    <a:pt x="611" y="7062"/>
                  </a:lnTo>
                  <a:cubicBezTo>
                    <a:pt x="650" y="7104"/>
                    <a:pt x="692" y="7185"/>
                    <a:pt x="731" y="7224"/>
                  </a:cubicBezTo>
                  <a:lnTo>
                    <a:pt x="773" y="7185"/>
                  </a:lnTo>
                  <a:lnTo>
                    <a:pt x="773" y="7185"/>
                  </a:lnTo>
                  <a:lnTo>
                    <a:pt x="1299" y="6575"/>
                  </a:lnTo>
                  <a:lnTo>
                    <a:pt x="1098" y="6656"/>
                  </a:lnTo>
                  <a:lnTo>
                    <a:pt x="650" y="7023"/>
                  </a:lnTo>
                  <a:lnTo>
                    <a:pt x="650" y="7023"/>
                  </a:ln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448" y="6088"/>
                  </a:lnTo>
                  <a:lnTo>
                    <a:pt x="448" y="6088"/>
                  </a:lnTo>
                  <a:lnTo>
                    <a:pt x="1055" y="6292"/>
                  </a:lnTo>
                  <a:lnTo>
                    <a:pt x="1260" y="6292"/>
                  </a:lnTo>
                  <a:lnTo>
                    <a:pt x="487" y="5887"/>
                  </a:lnTo>
                  <a:lnTo>
                    <a:pt x="487" y="5887"/>
                  </a:lnTo>
                  <a:lnTo>
                    <a:pt x="448" y="5887"/>
                  </a:lnTo>
                  <a:cubicBezTo>
                    <a:pt x="406" y="5926"/>
                    <a:pt x="406" y="6007"/>
                    <a:pt x="367" y="6088"/>
                  </a:cubicBez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367" y="6331"/>
                  </a:lnTo>
                  <a:lnTo>
                    <a:pt x="367" y="6331"/>
                  </a:lnTo>
                  <a:lnTo>
                    <a:pt x="406" y="6331"/>
                  </a:lnTo>
                  <a:lnTo>
                    <a:pt x="406" y="6331"/>
                  </a:lnTo>
                  <a:lnTo>
                    <a:pt x="1016" y="6292"/>
                  </a:lnTo>
                  <a:lnTo>
                    <a:pt x="448" y="6088"/>
                  </a:lnTo>
                  <a:lnTo>
                    <a:pt x="406" y="6130"/>
                  </a:lnTo>
                  <a:close/>
                  <a:moveTo>
                    <a:pt x="367" y="6331"/>
                  </a:moveTo>
                  <a:lnTo>
                    <a:pt x="367" y="6331"/>
                  </a:lnTo>
                  <a:lnTo>
                    <a:pt x="367" y="6374"/>
                  </a:lnTo>
                  <a:lnTo>
                    <a:pt x="367" y="6575"/>
                  </a:lnTo>
                  <a:lnTo>
                    <a:pt x="367" y="6575"/>
                  </a:lnTo>
                  <a:lnTo>
                    <a:pt x="448" y="6575"/>
                  </a:lnTo>
                  <a:lnTo>
                    <a:pt x="448" y="6575"/>
                  </a:lnTo>
                  <a:lnTo>
                    <a:pt x="1299" y="6494"/>
                  </a:lnTo>
                  <a:lnTo>
                    <a:pt x="1380" y="6455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341" y="6413"/>
                  </a:lnTo>
                  <a:lnTo>
                    <a:pt x="1299" y="6374"/>
                  </a:lnTo>
                  <a:lnTo>
                    <a:pt x="1260" y="6374"/>
                  </a:lnTo>
                  <a:lnTo>
                    <a:pt x="1260" y="6374"/>
                  </a:lnTo>
                  <a:lnTo>
                    <a:pt x="1055" y="6292"/>
                  </a:lnTo>
                  <a:lnTo>
                    <a:pt x="406" y="6331"/>
                  </a:lnTo>
                  <a:lnTo>
                    <a:pt x="406" y="6331"/>
                  </a:lnTo>
                  <a:close/>
                  <a:moveTo>
                    <a:pt x="406" y="6617"/>
                  </a:moveTo>
                  <a:lnTo>
                    <a:pt x="367" y="6617"/>
                  </a:lnTo>
                  <a:cubicBezTo>
                    <a:pt x="406" y="6698"/>
                    <a:pt x="448" y="6737"/>
                    <a:pt x="448" y="6818"/>
                  </a:cubicBez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448" y="6818"/>
                  </a:lnTo>
                  <a:lnTo>
                    <a:pt x="529" y="6818"/>
                  </a:lnTo>
                  <a:lnTo>
                    <a:pt x="529" y="6818"/>
                  </a:lnTo>
                  <a:lnTo>
                    <a:pt x="1098" y="6617"/>
                  </a:lnTo>
                  <a:lnTo>
                    <a:pt x="1299" y="6494"/>
                  </a:lnTo>
                  <a:lnTo>
                    <a:pt x="448" y="6575"/>
                  </a:lnTo>
                  <a:lnTo>
                    <a:pt x="448" y="6575"/>
                  </a:lnTo>
                  <a:close/>
                  <a:moveTo>
                    <a:pt x="6373" y="4669"/>
                  </a:moveTo>
                  <a:lnTo>
                    <a:pt x="6373" y="4669"/>
                  </a:lnTo>
                  <a:lnTo>
                    <a:pt x="6331" y="4708"/>
                  </a:lnTo>
                  <a:lnTo>
                    <a:pt x="6331" y="4708"/>
                  </a:lnTo>
                  <a:lnTo>
                    <a:pt x="6292" y="4708"/>
                  </a:lnTo>
                  <a:cubicBezTo>
                    <a:pt x="6331" y="4750"/>
                    <a:pt x="6331" y="4789"/>
                    <a:pt x="6331" y="4789"/>
                  </a:cubicBezTo>
                  <a:lnTo>
                    <a:pt x="6412" y="4789"/>
                  </a:lnTo>
                  <a:close/>
                  <a:moveTo>
                    <a:pt x="6536" y="5075"/>
                  </a:moveTo>
                  <a:lnTo>
                    <a:pt x="6536" y="5075"/>
                  </a:lnTo>
                  <a:lnTo>
                    <a:pt x="6536" y="5075"/>
                  </a:lnTo>
                  <a:lnTo>
                    <a:pt x="6493" y="5075"/>
                  </a:lnTo>
                  <a:lnTo>
                    <a:pt x="6493" y="5114"/>
                  </a:lnTo>
                  <a:lnTo>
                    <a:pt x="6536" y="5114"/>
                  </a:lnTo>
                  <a:cubicBezTo>
                    <a:pt x="6493" y="5114"/>
                    <a:pt x="6493" y="5114"/>
                    <a:pt x="6493" y="5075"/>
                  </a:cubicBezTo>
                  <a:close/>
                  <a:moveTo>
                    <a:pt x="6536" y="5114"/>
                  </a:moveTo>
                  <a:lnTo>
                    <a:pt x="6536" y="5114"/>
                  </a:lnTo>
                  <a:lnTo>
                    <a:pt x="6536" y="5114"/>
                  </a:lnTo>
                  <a:close/>
                  <a:moveTo>
                    <a:pt x="6617" y="5195"/>
                  </a:moveTo>
                  <a:lnTo>
                    <a:pt x="6617" y="5195"/>
                  </a:lnTo>
                  <a:lnTo>
                    <a:pt x="6617" y="5237"/>
                  </a:lnTo>
                  <a:lnTo>
                    <a:pt x="6574" y="5237"/>
                  </a:lnTo>
                  <a:lnTo>
                    <a:pt x="6574" y="5237"/>
                  </a:lnTo>
                  <a:lnTo>
                    <a:pt x="6536" y="5237"/>
                  </a:lnTo>
                  <a:cubicBezTo>
                    <a:pt x="6536" y="5276"/>
                    <a:pt x="6493" y="5276"/>
                    <a:pt x="6454" y="5276"/>
                  </a:cubicBezTo>
                  <a:lnTo>
                    <a:pt x="6454" y="5276"/>
                  </a:lnTo>
                  <a:lnTo>
                    <a:pt x="6454" y="5318"/>
                  </a:lnTo>
                  <a:lnTo>
                    <a:pt x="6818" y="6049"/>
                  </a:lnTo>
                  <a:lnTo>
                    <a:pt x="6818" y="5887"/>
                  </a:lnTo>
                  <a:lnTo>
                    <a:pt x="6656" y="5195"/>
                  </a:lnTo>
                  <a:cubicBezTo>
                    <a:pt x="6656" y="5237"/>
                    <a:pt x="6656" y="5237"/>
                    <a:pt x="6617" y="5237"/>
                  </a:cubicBezTo>
                  <a:close/>
                  <a:moveTo>
                    <a:pt x="6941" y="6211"/>
                  </a:moveTo>
                  <a:lnTo>
                    <a:pt x="6941" y="6211"/>
                  </a:lnTo>
                  <a:lnTo>
                    <a:pt x="6941" y="6250"/>
                  </a:lnTo>
                  <a:lnTo>
                    <a:pt x="6980" y="6250"/>
                  </a:lnTo>
                  <a:lnTo>
                    <a:pt x="6980" y="6211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6941" y="6169"/>
                  </a:lnTo>
                  <a:lnTo>
                    <a:pt x="6941" y="6211"/>
                  </a:lnTo>
                  <a:close/>
                  <a:moveTo>
                    <a:pt x="6980" y="6292"/>
                  </a:moveTo>
                  <a:lnTo>
                    <a:pt x="6980" y="6292"/>
                  </a:lnTo>
                  <a:lnTo>
                    <a:pt x="6980" y="6292"/>
                  </a:lnTo>
                  <a:lnTo>
                    <a:pt x="6980" y="6250"/>
                  </a:lnTo>
                  <a:lnTo>
                    <a:pt x="6941" y="6250"/>
                  </a:lnTo>
                  <a:cubicBezTo>
                    <a:pt x="6941" y="6250"/>
                    <a:pt x="6941" y="6292"/>
                    <a:pt x="6980" y="6292"/>
                  </a:cubicBezTo>
                  <a:close/>
                  <a:moveTo>
                    <a:pt x="6980" y="6331"/>
                  </a:moveTo>
                  <a:lnTo>
                    <a:pt x="6980" y="6331"/>
                  </a:lnTo>
                  <a:lnTo>
                    <a:pt x="6980" y="6331"/>
                  </a:lnTo>
                  <a:lnTo>
                    <a:pt x="6980" y="6292"/>
                  </a:lnTo>
                  <a:close/>
                  <a:moveTo>
                    <a:pt x="6941" y="6494"/>
                  </a:moveTo>
                  <a:lnTo>
                    <a:pt x="6941" y="6494"/>
                  </a:lnTo>
                  <a:lnTo>
                    <a:pt x="6941" y="6494"/>
                  </a:lnTo>
                  <a:lnTo>
                    <a:pt x="6899" y="6494"/>
                  </a:lnTo>
                  <a:lnTo>
                    <a:pt x="6899" y="6575"/>
                  </a:lnTo>
                  <a:lnTo>
                    <a:pt x="6941" y="6698"/>
                  </a:lnTo>
                  <a:lnTo>
                    <a:pt x="6980" y="6494"/>
                  </a:lnTo>
                  <a:close/>
                  <a:moveTo>
                    <a:pt x="6818" y="6088"/>
                  </a:moveTo>
                  <a:lnTo>
                    <a:pt x="6818" y="6088"/>
                  </a:lnTo>
                  <a:lnTo>
                    <a:pt x="6818" y="6088"/>
                  </a:lnTo>
                  <a:lnTo>
                    <a:pt x="6899" y="6211"/>
                  </a:lnTo>
                  <a:lnTo>
                    <a:pt x="6899" y="6169"/>
                  </a:lnTo>
                  <a:lnTo>
                    <a:pt x="6860" y="5968"/>
                  </a:lnTo>
                  <a:close/>
                  <a:moveTo>
                    <a:pt x="6860" y="5968"/>
                  </a:moveTo>
                  <a:lnTo>
                    <a:pt x="6860" y="5968"/>
                  </a:lnTo>
                  <a:lnTo>
                    <a:pt x="6860" y="5926"/>
                  </a:lnTo>
                  <a:lnTo>
                    <a:pt x="6818" y="6049"/>
                  </a:lnTo>
                  <a:close/>
                  <a:moveTo>
                    <a:pt x="6860" y="6494"/>
                  </a:moveTo>
                  <a:lnTo>
                    <a:pt x="6860" y="6494"/>
                  </a:lnTo>
                  <a:lnTo>
                    <a:pt x="6860" y="6494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99" y="6536"/>
                  </a:lnTo>
                  <a:lnTo>
                    <a:pt x="6899" y="6494"/>
                  </a:lnTo>
                  <a:lnTo>
                    <a:pt x="6899" y="6494"/>
                  </a:lnTo>
                  <a:close/>
                  <a:moveTo>
                    <a:pt x="6899" y="6211"/>
                  </a:moveTo>
                  <a:lnTo>
                    <a:pt x="6899" y="6211"/>
                  </a:lnTo>
                  <a:lnTo>
                    <a:pt x="6941" y="6211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656"/>
                  </a:lnTo>
                  <a:lnTo>
                    <a:pt x="6941" y="6942"/>
                  </a:lnTo>
                  <a:lnTo>
                    <a:pt x="6941" y="6737"/>
                  </a:lnTo>
                  <a:close/>
                  <a:moveTo>
                    <a:pt x="6899" y="6575"/>
                  </a:moveTo>
                  <a:lnTo>
                    <a:pt x="6899" y="6575"/>
                  </a:lnTo>
                  <a:lnTo>
                    <a:pt x="6860" y="6536"/>
                  </a:lnTo>
                  <a:lnTo>
                    <a:pt x="6818" y="6536"/>
                  </a:lnTo>
                  <a:lnTo>
                    <a:pt x="6860" y="6656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60" y="6494"/>
                  </a:lnTo>
                  <a:cubicBezTo>
                    <a:pt x="6818" y="6494"/>
                    <a:pt x="6818" y="6494"/>
                    <a:pt x="6818" y="6455"/>
                  </a:cubicBezTo>
                  <a:lnTo>
                    <a:pt x="6818" y="6455"/>
                  </a:lnTo>
                  <a:lnTo>
                    <a:pt x="6818" y="6536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37" y="6494"/>
                  </a:lnTo>
                  <a:lnTo>
                    <a:pt x="6698" y="6656"/>
                  </a:lnTo>
                  <a:lnTo>
                    <a:pt x="6818" y="6536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37" y="6292"/>
                  </a:lnTo>
                  <a:lnTo>
                    <a:pt x="6737" y="6250"/>
                  </a:lnTo>
                  <a:lnTo>
                    <a:pt x="6698" y="6292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50"/>
                  </a:lnTo>
                  <a:lnTo>
                    <a:pt x="6737" y="6250"/>
                  </a:lnTo>
                  <a:lnTo>
                    <a:pt x="6737" y="6211"/>
                  </a:lnTo>
                  <a:close/>
                  <a:moveTo>
                    <a:pt x="6737" y="6250"/>
                  </a:moveTo>
                  <a:lnTo>
                    <a:pt x="6737" y="6250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lnTo>
                    <a:pt x="6737" y="6292"/>
                  </a:lnTo>
                  <a:close/>
                  <a:moveTo>
                    <a:pt x="6737" y="6292"/>
                  </a:moveTo>
                  <a:lnTo>
                    <a:pt x="6737" y="6292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79" y="6331"/>
                  </a:lnTo>
                  <a:lnTo>
                    <a:pt x="6737" y="6331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779" y="6374"/>
                  </a:lnTo>
                  <a:lnTo>
                    <a:pt x="6779" y="6331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698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374"/>
                  </a:lnTo>
                  <a:lnTo>
                    <a:pt x="6779" y="6374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close/>
                  <a:moveTo>
                    <a:pt x="6779" y="6455"/>
                  </a:moveTo>
                  <a:lnTo>
                    <a:pt x="6779" y="6455"/>
                  </a:lnTo>
                  <a:lnTo>
                    <a:pt x="6779" y="6455"/>
                  </a:lnTo>
                  <a:lnTo>
                    <a:pt x="6779" y="6413"/>
                  </a:lnTo>
                  <a:lnTo>
                    <a:pt x="6779" y="6413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617" y="6575"/>
                  </a:lnTo>
                  <a:lnTo>
                    <a:pt x="6454" y="6818"/>
                  </a:lnTo>
                  <a:lnTo>
                    <a:pt x="6698" y="6656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55"/>
                  </a:lnTo>
                  <a:lnTo>
                    <a:pt x="6656" y="6455"/>
                  </a:lnTo>
                  <a:lnTo>
                    <a:pt x="6617" y="657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74" y="6413"/>
                  </a:lnTo>
                  <a:lnTo>
                    <a:pt x="6656" y="645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536" y="6331"/>
                  </a:lnTo>
                  <a:lnTo>
                    <a:pt x="6250" y="6413"/>
                  </a:lnTo>
                  <a:lnTo>
                    <a:pt x="6536" y="6413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698" y="6374"/>
                  </a:lnTo>
                  <a:lnTo>
                    <a:pt x="6737" y="6331"/>
                  </a:lnTo>
                  <a:lnTo>
                    <a:pt x="6698" y="6292"/>
                  </a:lnTo>
                  <a:lnTo>
                    <a:pt x="6536" y="6331"/>
                  </a:lnTo>
                  <a:close/>
                  <a:moveTo>
                    <a:pt x="6698" y="6250"/>
                  </a:moveTo>
                  <a:lnTo>
                    <a:pt x="6698" y="6250"/>
                  </a:lnTo>
                  <a:lnTo>
                    <a:pt x="6737" y="6250"/>
                  </a:lnTo>
                  <a:lnTo>
                    <a:pt x="6698" y="6211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617" y="6088"/>
                  </a:lnTo>
                  <a:lnTo>
                    <a:pt x="6454" y="6007"/>
                  </a:lnTo>
                  <a:lnTo>
                    <a:pt x="6617" y="6169"/>
                  </a:lnTo>
                  <a:close/>
                  <a:moveTo>
                    <a:pt x="6698" y="6211"/>
                  </a:moveTo>
                  <a:lnTo>
                    <a:pt x="6698" y="6211"/>
                  </a:lnTo>
                  <a:lnTo>
                    <a:pt x="6737" y="6211"/>
                  </a:lnTo>
                  <a:lnTo>
                    <a:pt x="6656" y="6130"/>
                  </a:lnTo>
                  <a:lnTo>
                    <a:pt x="6656" y="6088"/>
                  </a:lnTo>
                  <a:close/>
                  <a:moveTo>
                    <a:pt x="6899" y="5033"/>
                  </a:moveTo>
                  <a:lnTo>
                    <a:pt x="6899" y="5033"/>
                  </a:lnTo>
                  <a:lnTo>
                    <a:pt x="6860" y="5033"/>
                  </a:lnTo>
                  <a:lnTo>
                    <a:pt x="6698" y="5033"/>
                  </a:lnTo>
                  <a:lnTo>
                    <a:pt x="6698" y="5033"/>
                  </a:lnTo>
                  <a:cubicBezTo>
                    <a:pt x="6698" y="5075"/>
                    <a:pt x="6656" y="5075"/>
                    <a:pt x="6656" y="5075"/>
                  </a:cubicBezTo>
                  <a:lnTo>
                    <a:pt x="6656" y="5075"/>
                  </a:lnTo>
                  <a:lnTo>
                    <a:pt x="6656" y="5114"/>
                  </a:lnTo>
                  <a:cubicBezTo>
                    <a:pt x="6698" y="5114"/>
                    <a:pt x="6698" y="5156"/>
                    <a:pt x="6698" y="5156"/>
                  </a:cubicBezTo>
                  <a:cubicBezTo>
                    <a:pt x="6698" y="5195"/>
                    <a:pt x="6698" y="5195"/>
                    <a:pt x="6656" y="5195"/>
                  </a:cubicBezTo>
                  <a:lnTo>
                    <a:pt x="6818" y="5844"/>
                  </a:lnTo>
                  <a:lnTo>
                    <a:pt x="6899" y="5114"/>
                  </a:lnTo>
                  <a:lnTo>
                    <a:pt x="6860" y="5114"/>
                  </a:lnTo>
                  <a:close/>
                  <a:moveTo>
                    <a:pt x="7185" y="5033"/>
                  </a:moveTo>
                  <a:lnTo>
                    <a:pt x="7185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033"/>
                  </a:lnTo>
                  <a:lnTo>
                    <a:pt x="6899" y="5114"/>
                  </a:lnTo>
                  <a:lnTo>
                    <a:pt x="6899" y="5114"/>
                  </a:lnTo>
                  <a:lnTo>
                    <a:pt x="6860" y="5887"/>
                  </a:lnTo>
                  <a:lnTo>
                    <a:pt x="6860" y="5968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7143" y="5033"/>
                  </a:lnTo>
                  <a:lnTo>
                    <a:pt x="7143" y="5033"/>
                  </a:lnTo>
                  <a:lnTo>
                    <a:pt x="7185" y="5033"/>
                  </a:lnTo>
                  <a:lnTo>
                    <a:pt x="7143" y="5114"/>
                  </a:lnTo>
                  <a:lnTo>
                    <a:pt x="7143" y="5114"/>
                  </a:lnTo>
                  <a:lnTo>
                    <a:pt x="6860" y="5968"/>
                  </a:lnTo>
                  <a:lnTo>
                    <a:pt x="6941" y="6169"/>
                  </a:lnTo>
                  <a:lnTo>
                    <a:pt x="6980" y="6169"/>
                  </a:lnTo>
                  <a:lnTo>
                    <a:pt x="6980" y="6130"/>
                  </a:lnTo>
                  <a:lnTo>
                    <a:pt x="7022" y="6130"/>
                  </a:lnTo>
                  <a:lnTo>
                    <a:pt x="7061" y="6130"/>
                  </a:lnTo>
                  <a:lnTo>
                    <a:pt x="7061" y="6088"/>
                  </a:lnTo>
                  <a:lnTo>
                    <a:pt x="7386" y="5156"/>
                  </a:lnTo>
                  <a:lnTo>
                    <a:pt x="7386" y="5156"/>
                  </a:lnTo>
                  <a:lnTo>
                    <a:pt x="7428" y="5114"/>
                  </a:lnTo>
                  <a:cubicBezTo>
                    <a:pt x="7347" y="5075"/>
                    <a:pt x="7266" y="5075"/>
                    <a:pt x="7185" y="5033"/>
                  </a:cubicBezTo>
                  <a:close/>
                  <a:moveTo>
                    <a:pt x="7185" y="6575"/>
                  </a:moveTo>
                  <a:lnTo>
                    <a:pt x="7185" y="6575"/>
                  </a:lnTo>
                  <a:lnTo>
                    <a:pt x="7022" y="6413"/>
                  </a:lnTo>
                  <a:lnTo>
                    <a:pt x="7022" y="6413"/>
                  </a:lnTo>
                  <a:lnTo>
                    <a:pt x="7104" y="6536"/>
                  </a:lnTo>
                  <a:close/>
                  <a:moveTo>
                    <a:pt x="7104" y="6536"/>
                  </a:moveTo>
                  <a:lnTo>
                    <a:pt x="7104" y="6536"/>
                  </a:lnTo>
                  <a:lnTo>
                    <a:pt x="7104" y="6575"/>
                  </a:lnTo>
                  <a:lnTo>
                    <a:pt x="7224" y="6617"/>
                  </a:lnTo>
                  <a:lnTo>
                    <a:pt x="7185" y="6575"/>
                  </a:lnTo>
                  <a:close/>
                  <a:moveTo>
                    <a:pt x="7022" y="6292"/>
                  </a:moveTo>
                  <a:lnTo>
                    <a:pt x="7022" y="6292"/>
                  </a:lnTo>
                  <a:lnTo>
                    <a:pt x="7022" y="6331"/>
                  </a:lnTo>
                  <a:lnTo>
                    <a:pt x="7022" y="6374"/>
                  </a:lnTo>
                  <a:lnTo>
                    <a:pt x="7185" y="6331"/>
                  </a:lnTo>
                  <a:lnTo>
                    <a:pt x="7143" y="6292"/>
                  </a:lnTo>
                  <a:close/>
                  <a:moveTo>
                    <a:pt x="7104" y="6292"/>
                  </a:moveTo>
                  <a:lnTo>
                    <a:pt x="7104" y="6292"/>
                  </a:lnTo>
                  <a:lnTo>
                    <a:pt x="7022" y="6292"/>
                  </a:lnTo>
                  <a:lnTo>
                    <a:pt x="7022" y="6292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7022" y="6211"/>
                  </a:lnTo>
                  <a:lnTo>
                    <a:pt x="7022" y="6169"/>
                  </a:lnTo>
                  <a:lnTo>
                    <a:pt x="7022" y="6169"/>
                  </a:lnTo>
                  <a:close/>
                  <a:moveTo>
                    <a:pt x="7022" y="6169"/>
                  </a:moveTo>
                  <a:lnTo>
                    <a:pt x="7022" y="6169"/>
                  </a:lnTo>
                  <a:lnTo>
                    <a:pt x="6980" y="6169"/>
                  </a:lnTo>
                  <a:lnTo>
                    <a:pt x="6980" y="6169"/>
                  </a:lnTo>
                  <a:lnTo>
                    <a:pt x="6980" y="6169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lnTo>
                    <a:pt x="7022" y="6413"/>
                  </a:lnTo>
                  <a:close/>
                  <a:moveTo>
                    <a:pt x="7022" y="6374"/>
                  </a:moveTo>
                  <a:lnTo>
                    <a:pt x="7022" y="6374"/>
                  </a:lnTo>
                  <a:lnTo>
                    <a:pt x="7061" y="6413"/>
                  </a:lnTo>
                  <a:lnTo>
                    <a:pt x="7185" y="6331"/>
                  </a:lnTo>
                  <a:close/>
                  <a:moveTo>
                    <a:pt x="7022" y="6413"/>
                  </a:moveTo>
                  <a:lnTo>
                    <a:pt x="7022" y="6413"/>
                  </a:lnTo>
                  <a:lnTo>
                    <a:pt x="7022" y="6413"/>
                  </a:lnTo>
                  <a:cubicBezTo>
                    <a:pt x="7022" y="6455"/>
                    <a:pt x="6980" y="6455"/>
                    <a:pt x="6980" y="6455"/>
                  </a:cubicBezTo>
                  <a:lnTo>
                    <a:pt x="6980" y="6494"/>
                  </a:lnTo>
                  <a:lnTo>
                    <a:pt x="7061" y="6536"/>
                  </a:lnTo>
                  <a:lnTo>
                    <a:pt x="7104" y="6536"/>
                  </a:lnTo>
                  <a:close/>
                  <a:moveTo>
                    <a:pt x="7022" y="6130"/>
                  </a:moveTo>
                  <a:lnTo>
                    <a:pt x="7022" y="6130"/>
                  </a:lnTo>
                  <a:cubicBezTo>
                    <a:pt x="7061" y="6130"/>
                    <a:pt x="7061" y="6169"/>
                    <a:pt x="7061" y="6169"/>
                  </a:cubicBezTo>
                  <a:lnTo>
                    <a:pt x="7061" y="6169"/>
                  </a:lnTo>
                  <a:lnTo>
                    <a:pt x="7061" y="6130"/>
                  </a:lnTo>
                  <a:lnTo>
                    <a:pt x="7061" y="6130"/>
                  </a:lnTo>
                  <a:close/>
                  <a:moveTo>
                    <a:pt x="7061" y="6130"/>
                  </a:moveTo>
                  <a:lnTo>
                    <a:pt x="7061" y="6130"/>
                  </a:lnTo>
                  <a:lnTo>
                    <a:pt x="7104" y="6088"/>
                  </a:lnTo>
                  <a:lnTo>
                    <a:pt x="7061" y="6088"/>
                  </a:lnTo>
                  <a:close/>
                  <a:moveTo>
                    <a:pt x="7428" y="5114"/>
                  </a:moveTo>
                  <a:lnTo>
                    <a:pt x="7428" y="5114"/>
                  </a:lnTo>
                  <a:lnTo>
                    <a:pt x="7428" y="5156"/>
                  </a:lnTo>
                  <a:lnTo>
                    <a:pt x="7386" y="5156"/>
                  </a:lnTo>
                  <a:lnTo>
                    <a:pt x="7104" y="6088"/>
                  </a:lnTo>
                  <a:lnTo>
                    <a:pt x="7143" y="6049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672" y="5237"/>
                  </a:lnTo>
                  <a:close/>
                  <a:moveTo>
                    <a:pt x="7672" y="5237"/>
                  </a:moveTo>
                  <a:lnTo>
                    <a:pt x="7672" y="5237"/>
                  </a:lnTo>
                  <a:lnTo>
                    <a:pt x="7672" y="5237"/>
                  </a:lnTo>
                  <a:lnTo>
                    <a:pt x="7672" y="5237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143" y="6007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873" y="5400"/>
                  </a:lnTo>
                  <a:cubicBezTo>
                    <a:pt x="7792" y="5357"/>
                    <a:pt x="7753" y="5276"/>
                    <a:pt x="7672" y="5237"/>
                  </a:cubicBezTo>
                  <a:close/>
                  <a:moveTo>
                    <a:pt x="7873" y="5400"/>
                  </a:moveTo>
                  <a:lnTo>
                    <a:pt x="7873" y="5400"/>
                  </a:lnTo>
                  <a:lnTo>
                    <a:pt x="7873" y="5400"/>
                  </a:lnTo>
                  <a:lnTo>
                    <a:pt x="7873" y="5400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143" y="6049"/>
                  </a:lnTo>
                  <a:lnTo>
                    <a:pt x="7104" y="6088"/>
                  </a:lnTo>
                  <a:lnTo>
                    <a:pt x="7996" y="5643"/>
                  </a:lnTo>
                  <a:lnTo>
                    <a:pt x="7996" y="5601"/>
                  </a:lnTo>
                  <a:lnTo>
                    <a:pt x="8035" y="5601"/>
                  </a:lnTo>
                  <a:cubicBezTo>
                    <a:pt x="7996" y="5520"/>
                    <a:pt x="7915" y="5481"/>
                    <a:pt x="7873" y="5400"/>
                  </a:cubicBezTo>
                  <a:close/>
                  <a:moveTo>
                    <a:pt x="8117" y="5724"/>
                  </a:moveTo>
                  <a:lnTo>
                    <a:pt x="8117" y="5724"/>
                  </a:lnTo>
                  <a:lnTo>
                    <a:pt x="8078" y="5763"/>
                  </a:lnTo>
                  <a:lnTo>
                    <a:pt x="8035" y="5724"/>
                  </a:lnTo>
                  <a:lnTo>
                    <a:pt x="8078" y="5724"/>
                  </a:lnTo>
                  <a:cubicBezTo>
                    <a:pt x="8078" y="5682"/>
                    <a:pt x="8078" y="5643"/>
                    <a:pt x="8035" y="5601"/>
                  </a:cubicBezTo>
                  <a:lnTo>
                    <a:pt x="8035" y="5601"/>
                  </a:lnTo>
                  <a:lnTo>
                    <a:pt x="8035" y="5601"/>
                  </a:lnTo>
                  <a:lnTo>
                    <a:pt x="8035" y="5601"/>
                  </a:lnTo>
                  <a:lnTo>
                    <a:pt x="7996" y="5643"/>
                  </a:lnTo>
                  <a:lnTo>
                    <a:pt x="7996" y="5643"/>
                  </a:lnTo>
                  <a:lnTo>
                    <a:pt x="7104" y="6088"/>
                  </a:lnTo>
                  <a:lnTo>
                    <a:pt x="7061" y="6169"/>
                  </a:lnTo>
                  <a:lnTo>
                    <a:pt x="7061" y="6211"/>
                  </a:lnTo>
                  <a:cubicBezTo>
                    <a:pt x="7061" y="6211"/>
                    <a:pt x="7061" y="6250"/>
                    <a:pt x="7022" y="6250"/>
                  </a:cubicBezTo>
                  <a:lnTo>
                    <a:pt x="7143" y="6292"/>
                  </a:lnTo>
                  <a:lnTo>
                    <a:pt x="7224" y="6292"/>
                  </a:lnTo>
                  <a:lnTo>
                    <a:pt x="8117" y="5887"/>
                  </a:lnTo>
                  <a:lnTo>
                    <a:pt x="8117" y="5844"/>
                  </a:lnTo>
                  <a:lnTo>
                    <a:pt x="8159" y="5844"/>
                  </a:lnTo>
                  <a:cubicBezTo>
                    <a:pt x="8159" y="5805"/>
                    <a:pt x="8117" y="5763"/>
                    <a:pt x="8117" y="5724"/>
                  </a:cubicBezTo>
                  <a:close/>
                  <a:moveTo>
                    <a:pt x="7185" y="6292"/>
                  </a:moveTo>
                  <a:lnTo>
                    <a:pt x="7185" y="6292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7224" y="6331"/>
                  </a:lnTo>
                  <a:close/>
                  <a:moveTo>
                    <a:pt x="8159" y="5844"/>
                  </a:moveTo>
                  <a:lnTo>
                    <a:pt x="8159" y="5844"/>
                  </a:lnTo>
                  <a:lnTo>
                    <a:pt x="8117" y="5887"/>
                  </a:lnTo>
                  <a:lnTo>
                    <a:pt x="8117" y="5887"/>
                  </a:lnTo>
                  <a:lnTo>
                    <a:pt x="7266" y="6292"/>
                  </a:lnTo>
                  <a:lnTo>
                    <a:pt x="7266" y="6292"/>
                  </a:lnTo>
                  <a:lnTo>
                    <a:pt x="8159" y="6130"/>
                  </a:lnTo>
                  <a:lnTo>
                    <a:pt x="8159" y="6088"/>
                  </a:lnTo>
                  <a:lnTo>
                    <a:pt x="8240" y="6088"/>
                  </a:lnTo>
                  <a:cubicBezTo>
                    <a:pt x="8198" y="6007"/>
                    <a:pt x="8198" y="5926"/>
                    <a:pt x="8159" y="5844"/>
                  </a:cubicBezTo>
                  <a:close/>
                  <a:moveTo>
                    <a:pt x="8240" y="6374"/>
                  </a:moveTo>
                  <a:lnTo>
                    <a:pt x="8240" y="6374"/>
                  </a:lnTo>
                  <a:lnTo>
                    <a:pt x="8198" y="6374"/>
                  </a:lnTo>
                  <a:lnTo>
                    <a:pt x="8198" y="6374"/>
                  </a:lnTo>
                  <a:lnTo>
                    <a:pt x="7266" y="6331"/>
                  </a:lnTo>
                  <a:lnTo>
                    <a:pt x="7224" y="6331"/>
                  </a:lnTo>
                  <a:lnTo>
                    <a:pt x="8159" y="6617"/>
                  </a:lnTo>
                  <a:lnTo>
                    <a:pt x="8159" y="6575"/>
                  </a:lnTo>
                  <a:lnTo>
                    <a:pt x="8240" y="6617"/>
                  </a:lnTo>
                  <a:close/>
                  <a:moveTo>
                    <a:pt x="8159" y="6900"/>
                  </a:moveTo>
                  <a:lnTo>
                    <a:pt x="8078" y="6861"/>
                  </a:lnTo>
                  <a:lnTo>
                    <a:pt x="8078" y="6861"/>
                  </a:lnTo>
                  <a:lnTo>
                    <a:pt x="7185" y="6575"/>
                  </a:lnTo>
                  <a:lnTo>
                    <a:pt x="7266" y="6656"/>
                  </a:lnTo>
                  <a:lnTo>
                    <a:pt x="7954" y="7062"/>
                  </a:lnTo>
                  <a:lnTo>
                    <a:pt x="7996" y="7062"/>
                  </a:lnTo>
                  <a:lnTo>
                    <a:pt x="8035" y="7104"/>
                  </a:lnTo>
                  <a:cubicBezTo>
                    <a:pt x="8078" y="7023"/>
                    <a:pt x="8117" y="6942"/>
                    <a:pt x="8159" y="6900"/>
                  </a:cubicBezTo>
                  <a:close/>
                  <a:moveTo>
                    <a:pt x="8159" y="6861"/>
                  </a:moveTo>
                  <a:cubicBezTo>
                    <a:pt x="8198" y="6779"/>
                    <a:pt x="8198" y="6698"/>
                    <a:pt x="8240" y="6617"/>
                  </a:cubicBezTo>
                  <a:lnTo>
                    <a:pt x="8159" y="6617"/>
                  </a:lnTo>
                  <a:lnTo>
                    <a:pt x="8159" y="6617"/>
                  </a:lnTo>
                  <a:lnTo>
                    <a:pt x="7224" y="6331"/>
                  </a:lnTo>
                  <a:lnTo>
                    <a:pt x="7061" y="6413"/>
                  </a:lnTo>
                  <a:lnTo>
                    <a:pt x="7185" y="6575"/>
                  </a:lnTo>
                  <a:lnTo>
                    <a:pt x="8078" y="6861"/>
                  </a:lnTo>
                  <a:lnTo>
                    <a:pt x="8078" y="6861"/>
                  </a:lnTo>
                  <a:close/>
                  <a:moveTo>
                    <a:pt x="7996" y="7104"/>
                  </a:moveTo>
                  <a:lnTo>
                    <a:pt x="7996" y="7104"/>
                  </a:lnTo>
                  <a:lnTo>
                    <a:pt x="7996" y="7104"/>
                  </a:lnTo>
                  <a:lnTo>
                    <a:pt x="8035" y="7104"/>
                  </a:lnTo>
                  <a:lnTo>
                    <a:pt x="7996" y="7104"/>
                  </a:lnTo>
                  <a:lnTo>
                    <a:pt x="7954" y="7062"/>
                  </a:lnTo>
                  <a:lnTo>
                    <a:pt x="7954" y="7062"/>
                  </a:lnTo>
                  <a:lnTo>
                    <a:pt x="7266" y="6656"/>
                  </a:lnTo>
                  <a:lnTo>
                    <a:pt x="7792" y="7266"/>
                  </a:lnTo>
                  <a:lnTo>
                    <a:pt x="7834" y="7266"/>
                  </a:lnTo>
                  <a:lnTo>
                    <a:pt x="7834" y="7305"/>
                  </a:lnTo>
                  <a:cubicBezTo>
                    <a:pt x="7915" y="7224"/>
                    <a:pt x="7954" y="7185"/>
                    <a:pt x="7996" y="7104"/>
                  </a:cubicBez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630" y="7468"/>
                  </a:lnTo>
                  <a:cubicBezTo>
                    <a:pt x="7711" y="7429"/>
                    <a:pt x="7792" y="7387"/>
                    <a:pt x="7834" y="7305"/>
                  </a:cubicBezTo>
                  <a:lnTo>
                    <a:pt x="7792" y="7266"/>
                  </a:lnTo>
                  <a:lnTo>
                    <a:pt x="7792" y="7266"/>
                  </a:lnTo>
                  <a:lnTo>
                    <a:pt x="7266" y="6656"/>
                  </a:lnTo>
                  <a:lnTo>
                    <a:pt x="7143" y="6575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630" y="7468"/>
                  </a:lnTo>
                  <a:close/>
                  <a:moveTo>
                    <a:pt x="7630" y="7468"/>
                  </a:moveTo>
                  <a:lnTo>
                    <a:pt x="7630" y="7468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104" y="6575"/>
                  </a:lnTo>
                  <a:lnTo>
                    <a:pt x="7061" y="6536"/>
                  </a:lnTo>
                  <a:lnTo>
                    <a:pt x="6980" y="6494"/>
                  </a:lnTo>
                  <a:lnTo>
                    <a:pt x="6980" y="6698"/>
                  </a:lnTo>
                  <a:lnTo>
                    <a:pt x="7347" y="7510"/>
                  </a:lnTo>
                  <a:lnTo>
                    <a:pt x="7386" y="7510"/>
                  </a:lnTo>
                  <a:lnTo>
                    <a:pt x="7386" y="7591"/>
                  </a:lnTo>
                  <a:close/>
                  <a:moveTo>
                    <a:pt x="6860" y="7672"/>
                  </a:moveTo>
                  <a:lnTo>
                    <a:pt x="6860" y="7672"/>
                  </a:lnTo>
                  <a:lnTo>
                    <a:pt x="6941" y="7672"/>
                  </a:lnTo>
                  <a:cubicBezTo>
                    <a:pt x="7022" y="7672"/>
                    <a:pt x="7061" y="7630"/>
                    <a:pt x="7104" y="7630"/>
                  </a:cubicBezTo>
                  <a:lnTo>
                    <a:pt x="7104" y="7591"/>
                  </a:lnTo>
                  <a:lnTo>
                    <a:pt x="7104" y="7591"/>
                  </a:lnTo>
                  <a:lnTo>
                    <a:pt x="6941" y="6981"/>
                  </a:lnTo>
                  <a:lnTo>
                    <a:pt x="6860" y="7591"/>
                  </a:lnTo>
                  <a:lnTo>
                    <a:pt x="6899" y="7591"/>
                  </a:lnTo>
                  <a:close/>
                  <a:moveTo>
                    <a:pt x="7143" y="7630"/>
                  </a:moveTo>
                  <a:lnTo>
                    <a:pt x="7143" y="7630"/>
                  </a:lnTo>
                  <a:cubicBezTo>
                    <a:pt x="7224" y="7630"/>
                    <a:pt x="7305" y="7591"/>
                    <a:pt x="7386" y="7591"/>
                  </a:cubicBezTo>
                  <a:lnTo>
                    <a:pt x="7347" y="7549"/>
                  </a:lnTo>
                  <a:lnTo>
                    <a:pt x="7347" y="7510"/>
                  </a:lnTo>
                  <a:lnTo>
                    <a:pt x="6980" y="6737"/>
                  </a:lnTo>
                  <a:lnTo>
                    <a:pt x="6941" y="6942"/>
                  </a:lnTo>
                  <a:lnTo>
                    <a:pt x="7104" y="7591"/>
                  </a:lnTo>
                  <a:lnTo>
                    <a:pt x="7104" y="7591"/>
                  </a:lnTo>
                  <a:lnTo>
                    <a:pt x="7143" y="7630"/>
                  </a:lnTo>
                  <a:close/>
                  <a:moveTo>
                    <a:pt x="6331" y="7549"/>
                  </a:moveTo>
                  <a:lnTo>
                    <a:pt x="6331" y="7549"/>
                  </a:lnTo>
                  <a:lnTo>
                    <a:pt x="6373" y="7510"/>
                  </a:lnTo>
                  <a:lnTo>
                    <a:pt x="6373" y="7510"/>
                  </a:lnTo>
                  <a:lnTo>
                    <a:pt x="6656" y="6656"/>
                  </a:lnTo>
                  <a:lnTo>
                    <a:pt x="6454" y="6861"/>
                  </a:lnTo>
                  <a:lnTo>
                    <a:pt x="6169" y="7387"/>
                  </a:lnTo>
                  <a:lnTo>
                    <a:pt x="6169" y="7387"/>
                  </a:lnTo>
                  <a:lnTo>
                    <a:pt x="6130" y="7429"/>
                  </a:lnTo>
                  <a:cubicBezTo>
                    <a:pt x="6211" y="7468"/>
                    <a:pt x="6250" y="7510"/>
                    <a:pt x="6331" y="7549"/>
                  </a:cubicBezTo>
                  <a:close/>
                  <a:moveTo>
                    <a:pt x="5886" y="7266"/>
                  </a:moveTo>
                  <a:lnTo>
                    <a:pt x="5886" y="7266"/>
                  </a:lnTo>
                  <a:lnTo>
                    <a:pt x="5925" y="7224"/>
                  </a:lnTo>
                  <a:lnTo>
                    <a:pt x="5967" y="7224"/>
                  </a:lnTo>
                  <a:lnTo>
                    <a:pt x="6454" y="6861"/>
                  </a:lnTo>
                  <a:lnTo>
                    <a:pt x="6574" y="6575"/>
                  </a:lnTo>
                  <a:lnTo>
                    <a:pt x="5805" y="7023"/>
                  </a:lnTo>
                  <a:lnTo>
                    <a:pt x="5805" y="7062"/>
                  </a:lnTo>
                  <a:lnTo>
                    <a:pt x="5763" y="7062"/>
                  </a:lnTo>
                  <a:cubicBezTo>
                    <a:pt x="5805" y="7143"/>
                    <a:pt x="5844" y="7224"/>
                    <a:pt x="5886" y="7266"/>
                  </a:cubicBezTo>
                  <a:close/>
                  <a:moveTo>
                    <a:pt x="5562" y="6413"/>
                  </a:moveTo>
                  <a:lnTo>
                    <a:pt x="5562" y="6413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562" y="6575"/>
                  </a:lnTo>
                  <a:lnTo>
                    <a:pt x="5601" y="6575"/>
                  </a:lnTo>
                  <a:lnTo>
                    <a:pt x="5643" y="6575"/>
                  </a:lnTo>
                  <a:lnTo>
                    <a:pt x="6169" y="6413"/>
                  </a:lnTo>
                  <a:lnTo>
                    <a:pt x="5601" y="6374"/>
                  </a:lnTo>
                  <a:lnTo>
                    <a:pt x="5601" y="6374"/>
                  </a:lnTo>
                  <a:lnTo>
                    <a:pt x="5562" y="6374"/>
                  </a:lnTo>
                  <a:close/>
                  <a:moveTo>
                    <a:pt x="5562" y="6331"/>
                  </a:move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562" y="6331"/>
                  </a:lnTo>
                  <a:lnTo>
                    <a:pt x="5601" y="6331"/>
                  </a:lnTo>
                  <a:lnTo>
                    <a:pt x="5601" y="6331"/>
                  </a:lnTo>
                  <a:lnTo>
                    <a:pt x="6211" y="6413"/>
                  </a:lnTo>
                  <a:lnTo>
                    <a:pt x="6493" y="6331"/>
                  </a:lnTo>
                  <a:lnTo>
                    <a:pt x="5643" y="6130"/>
                  </a:lnTo>
                  <a:lnTo>
                    <a:pt x="5643" y="6130"/>
                  </a:lnTo>
                  <a:lnTo>
                    <a:pt x="5562" y="6088"/>
                  </a:lnTo>
                  <a:close/>
                  <a:moveTo>
                    <a:pt x="5643" y="5844"/>
                  </a:moveTo>
                  <a:lnTo>
                    <a:pt x="5643" y="5844"/>
                  </a:lnTo>
                  <a:cubicBezTo>
                    <a:pt x="5601" y="5926"/>
                    <a:pt x="5601" y="6007"/>
                    <a:pt x="5562" y="6088"/>
                  </a:cubicBezTo>
                  <a:lnTo>
                    <a:pt x="5643" y="6088"/>
                  </a:lnTo>
                  <a:lnTo>
                    <a:pt x="5643" y="6088"/>
                  </a:lnTo>
                  <a:lnTo>
                    <a:pt x="6536" y="6331"/>
                  </a:lnTo>
                  <a:lnTo>
                    <a:pt x="6656" y="6250"/>
                  </a:lnTo>
                  <a:lnTo>
                    <a:pt x="6574" y="6169"/>
                  </a:lnTo>
                  <a:lnTo>
                    <a:pt x="5724" y="5887"/>
                  </a:lnTo>
                  <a:lnTo>
                    <a:pt x="5682" y="5887"/>
                  </a:lnTo>
                  <a:lnTo>
                    <a:pt x="5643" y="5844"/>
                  </a:lnTo>
                  <a:close/>
                  <a:moveTo>
                    <a:pt x="5763" y="5643"/>
                  </a:moveTo>
                  <a:lnTo>
                    <a:pt x="5763" y="5643"/>
                  </a:lnTo>
                  <a:lnTo>
                    <a:pt x="5763" y="5643"/>
                  </a:lnTo>
                  <a:cubicBezTo>
                    <a:pt x="5724" y="5682"/>
                    <a:pt x="5682" y="5763"/>
                    <a:pt x="5643" y="5844"/>
                  </a:cubicBezTo>
                  <a:lnTo>
                    <a:pt x="5724" y="5844"/>
                  </a:lnTo>
                  <a:lnTo>
                    <a:pt x="5724" y="5844"/>
                  </a:lnTo>
                  <a:lnTo>
                    <a:pt x="6574" y="6169"/>
                  </a:lnTo>
                  <a:lnTo>
                    <a:pt x="6412" y="5968"/>
                  </a:lnTo>
                  <a:lnTo>
                    <a:pt x="5844" y="5643"/>
                  </a:lnTo>
                  <a:lnTo>
                    <a:pt x="5805" y="5643"/>
                  </a:lnTo>
                  <a:lnTo>
                    <a:pt x="5763" y="5643"/>
                  </a:lnTo>
                  <a:lnTo>
                    <a:pt x="5763" y="5601"/>
                  </a:lnTo>
                  <a:close/>
                  <a:moveTo>
                    <a:pt x="5763" y="5601"/>
                  </a:move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763" y="5601"/>
                  </a:lnTo>
                  <a:lnTo>
                    <a:pt x="5844" y="5643"/>
                  </a:lnTo>
                  <a:lnTo>
                    <a:pt x="5844" y="5643"/>
                  </a:lnTo>
                  <a:lnTo>
                    <a:pt x="6412" y="5968"/>
                  </a:lnTo>
                  <a:lnTo>
                    <a:pt x="5967" y="5481"/>
                  </a:lnTo>
                  <a:lnTo>
                    <a:pt x="5967" y="5481"/>
                  </a:lnTo>
                  <a:lnTo>
                    <a:pt x="5925" y="5439"/>
                  </a:lnTo>
                  <a:cubicBezTo>
                    <a:pt x="5886" y="5481"/>
                    <a:pt x="5805" y="5520"/>
                    <a:pt x="5763" y="5601"/>
                  </a:cubicBezTo>
                  <a:close/>
                  <a:moveTo>
                    <a:pt x="5925" y="5400"/>
                  </a:moveTo>
                  <a:lnTo>
                    <a:pt x="5925" y="5400"/>
                  </a:lnTo>
                  <a:lnTo>
                    <a:pt x="5967" y="5439"/>
                  </a:lnTo>
                  <a:lnTo>
                    <a:pt x="5967" y="5481"/>
                  </a:lnTo>
                  <a:lnTo>
                    <a:pt x="6412" y="5968"/>
                  </a:lnTo>
                  <a:lnTo>
                    <a:pt x="6617" y="6088"/>
                  </a:lnTo>
                  <a:lnTo>
                    <a:pt x="6169" y="5318"/>
                  </a:lnTo>
                  <a:lnTo>
                    <a:pt x="6169" y="5318"/>
                  </a:lnTo>
                  <a:lnTo>
                    <a:pt x="6130" y="5237"/>
                  </a:lnTo>
                  <a:cubicBezTo>
                    <a:pt x="6049" y="5318"/>
                    <a:pt x="6006" y="5357"/>
                    <a:pt x="5925" y="5400"/>
                  </a:cubicBezTo>
                  <a:close/>
                  <a:moveTo>
                    <a:pt x="6211" y="5195"/>
                  </a:moveTo>
                  <a:lnTo>
                    <a:pt x="6211" y="5195"/>
                  </a:lnTo>
                  <a:lnTo>
                    <a:pt x="6169" y="5237"/>
                  </a:lnTo>
                  <a:lnTo>
                    <a:pt x="6169" y="5276"/>
                  </a:lnTo>
                  <a:lnTo>
                    <a:pt x="6169" y="5318"/>
                  </a:lnTo>
                  <a:lnTo>
                    <a:pt x="6656" y="6088"/>
                  </a:lnTo>
                  <a:lnTo>
                    <a:pt x="6656" y="6088"/>
                  </a:lnTo>
                  <a:lnTo>
                    <a:pt x="6292" y="5400"/>
                  </a:lnTo>
                  <a:lnTo>
                    <a:pt x="6292" y="5400"/>
                  </a:lnTo>
                  <a:lnTo>
                    <a:pt x="6292" y="5400"/>
                  </a:lnTo>
                  <a:close/>
                  <a:moveTo>
                    <a:pt x="6250" y="4627"/>
                  </a:moveTo>
                  <a:lnTo>
                    <a:pt x="6250" y="4627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292" y="4669"/>
                  </a:lnTo>
                  <a:lnTo>
                    <a:pt x="6331" y="4669"/>
                  </a:lnTo>
                  <a:lnTo>
                    <a:pt x="6331" y="4627"/>
                  </a:lnTo>
                  <a:cubicBezTo>
                    <a:pt x="6331" y="4627"/>
                    <a:pt x="6331" y="4588"/>
                    <a:pt x="6292" y="4546"/>
                  </a:cubicBez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close/>
                  <a:moveTo>
                    <a:pt x="448" y="5844"/>
                  </a:moveTo>
                  <a:lnTo>
                    <a:pt x="448" y="5844"/>
                  </a:lnTo>
                  <a:lnTo>
                    <a:pt x="487" y="5844"/>
                  </a:lnTo>
                  <a:lnTo>
                    <a:pt x="487" y="5887"/>
                  </a:lnTo>
                  <a:lnTo>
                    <a:pt x="1299" y="6292"/>
                  </a:lnTo>
                  <a:lnTo>
                    <a:pt x="1380" y="6292"/>
                  </a:lnTo>
                  <a:lnTo>
                    <a:pt x="1380" y="6292"/>
                  </a:lnTo>
                  <a:lnTo>
                    <a:pt x="1380" y="6250"/>
                  </a:lnTo>
                  <a:lnTo>
                    <a:pt x="611" y="5682"/>
                  </a:lnTo>
                  <a:lnTo>
                    <a:pt x="568" y="5682"/>
                  </a:lnTo>
                  <a:lnTo>
                    <a:pt x="529" y="5643"/>
                  </a:lnTo>
                  <a:cubicBezTo>
                    <a:pt x="487" y="5682"/>
                    <a:pt x="487" y="5763"/>
                    <a:pt x="448" y="5844"/>
                  </a:cubicBezTo>
                  <a:close/>
                  <a:moveTo>
                    <a:pt x="1299" y="6331"/>
                  </a:moveTo>
                  <a:lnTo>
                    <a:pt x="1299" y="6331"/>
                  </a:lnTo>
                  <a:lnTo>
                    <a:pt x="1299" y="6331"/>
                  </a:lnTo>
                  <a:lnTo>
                    <a:pt x="1260" y="6292"/>
                  </a:lnTo>
                  <a:lnTo>
                    <a:pt x="1098" y="6292"/>
                  </a:lnTo>
                  <a:lnTo>
                    <a:pt x="1260" y="6374"/>
                  </a:lnTo>
                  <a:cubicBezTo>
                    <a:pt x="1260" y="6331"/>
                    <a:pt x="1260" y="6331"/>
                    <a:pt x="1299" y="6331"/>
                  </a:cubicBezTo>
                  <a:close/>
                  <a:moveTo>
                    <a:pt x="1260" y="6374"/>
                  </a:moveTo>
                  <a:lnTo>
                    <a:pt x="1260" y="6374"/>
                  </a:lnTo>
                  <a:lnTo>
                    <a:pt x="1299" y="6374"/>
                  </a:lnTo>
                  <a:lnTo>
                    <a:pt x="1299" y="6331"/>
                  </a:lnTo>
                  <a:lnTo>
                    <a:pt x="1260" y="6331"/>
                  </a:lnTo>
                  <a:close/>
                  <a:moveTo>
                    <a:pt x="1380" y="6494"/>
                  </a:move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80" y="6494"/>
                  </a:lnTo>
                  <a:lnTo>
                    <a:pt x="1341" y="6494"/>
                  </a:lnTo>
                  <a:lnTo>
                    <a:pt x="1137" y="6617"/>
                  </a:lnTo>
                  <a:lnTo>
                    <a:pt x="1299" y="6575"/>
                  </a:lnTo>
                  <a:close/>
                  <a:moveTo>
                    <a:pt x="1299" y="6575"/>
                  </a:moveTo>
                  <a:lnTo>
                    <a:pt x="1299" y="6575"/>
                  </a:lnTo>
                  <a:lnTo>
                    <a:pt x="1422" y="6536"/>
                  </a:lnTo>
                  <a:lnTo>
                    <a:pt x="1422" y="6536"/>
                  </a:lnTo>
                  <a:cubicBezTo>
                    <a:pt x="1380" y="6536"/>
                    <a:pt x="1380" y="6536"/>
                    <a:pt x="1380" y="6494"/>
                  </a:cubicBezTo>
                  <a:lnTo>
                    <a:pt x="1380" y="6494"/>
                  </a:lnTo>
                  <a:lnTo>
                    <a:pt x="1380" y="6494"/>
                  </a:lnTo>
                  <a:close/>
                  <a:moveTo>
                    <a:pt x="1380" y="6455"/>
                  </a:moveTo>
                  <a:lnTo>
                    <a:pt x="1380" y="6455"/>
                  </a:lnTo>
                  <a:lnTo>
                    <a:pt x="1380" y="6455"/>
                  </a:lnTo>
                  <a:lnTo>
                    <a:pt x="1380" y="6455"/>
                  </a:lnTo>
                  <a:lnTo>
                    <a:pt x="1341" y="6455"/>
                  </a:lnTo>
                  <a:close/>
                  <a:moveTo>
                    <a:pt x="1380" y="6374"/>
                  </a:moveTo>
                  <a:lnTo>
                    <a:pt x="1380" y="6374"/>
                  </a:lnTo>
                  <a:lnTo>
                    <a:pt x="1341" y="6374"/>
                  </a:lnTo>
                  <a:lnTo>
                    <a:pt x="1380" y="6413"/>
                  </a:lnTo>
                  <a:close/>
                  <a:moveTo>
                    <a:pt x="1341" y="6331"/>
                  </a:moveTo>
                  <a:lnTo>
                    <a:pt x="1341" y="6331"/>
                  </a:lnTo>
                  <a:lnTo>
                    <a:pt x="1380" y="6331"/>
                  </a:lnTo>
                  <a:lnTo>
                    <a:pt x="1380" y="6331"/>
                  </a:lnTo>
                  <a:lnTo>
                    <a:pt x="1380" y="6292"/>
                  </a:lnTo>
                  <a:lnTo>
                    <a:pt x="1299" y="6292"/>
                  </a:lnTo>
                  <a:close/>
                  <a:moveTo>
                    <a:pt x="568" y="5601"/>
                  </a:moveTo>
                  <a:lnTo>
                    <a:pt x="568" y="5601"/>
                  </a:lnTo>
                  <a:lnTo>
                    <a:pt x="611" y="5643"/>
                  </a:lnTo>
                  <a:lnTo>
                    <a:pt x="611" y="5643"/>
                  </a:lnTo>
                  <a:lnTo>
                    <a:pt x="1380" y="6250"/>
                  </a:lnTo>
                  <a:lnTo>
                    <a:pt x="1422" y="6250"/>
                  </a:lnTo>
                  <a:lnTo>
                    <a:pt x="1461" y="6250"/>
                  </a:lnTo>
                  <a:lnTo>
                    <a:pt x="1422" y="6169"/>
                  </a:lnTo>
                  <a:lnTo>
                    <a:pt x="731" y="5481"/>
                  </a:lnTo>
                  <a:lnTo>
                    <a:pt x="731" y="5481"/>
                  </a:lnTo>
                  <a:lnTo>
                    <a:pt x="692" y="5439"/>
                  </a:lnTo>
                  <a:cubicBezTo>
                    <a:pt x="650" y="5481"/>
                    <a:pt x="611" y="5562"/>
                    <a:pt x="568" y="5601"/>
                  </a:cubicBezTo>
                  <a:close/>
                  <a:moveTo>
                    <a:pt x="1461" y="6211"/>
                  </a:moveTo>
                  <a:lnTo>
                    <a:pt x="1461" y="6211"/>
                  </a:lnTo>
                  <a:lnTo>
                    <a:pt x="1503" y="6211"/>
                  </a:lnTo>
                  <a:lnTo>
                    <a:pt x="1422" y="6088"/>
                  </a:lnTo>
                  <a:lnTo>
                    <a:pt x="1422" y="6169"/>
                  </a:lnTo>
                  <a:close/>
                  <a:moveTo>
                    <a:pt x="731" y="5439"/>
                  </a:moveTo>
                  <a:lnTo>
                    <a:pt x="731" y="5439"/>
                  </a:lnTo>
                  <a:lnTo>
                    <a:pt x="731" y="5439"/>
                  </a:lnTo>
                  <a:lnTo>
                    <a:pt x="731" y="5481"/>
                  </a:lnTo>
                  <a:lnTo>
                    <a:pt x="1422" y="6169"/>
                  </a:lnTo>
                  <a:lnTo>
                    <a:pt x="1380" y="6049"/>
                  </a:lnTo>
                  <a:lnTo>
                    <a:pt x="935" y="5318"/>
                  </a:lnTo>
                  <a:lnTo>
                    <a:pt x="935" y="5318"/>
                  </a:lnTo>
                  <a:lnTo>
                    <a:pt x="893" y="5276"/>
                  </a:lnTo>
                  <a:cubicBezTo>
                    <a:pt x="812" y="5318"/>
                    <a:pt x="773" y="5357"/>
                    <a:pt x="731" y="5439"/>
                  </a:cubicBezTo>
                  <a:close/>
                  <a:moveTo>
                    <a:pt x="1137" y="5195"/>
                  </a:moveTo>
                  <a:lnTo>
                    <a:pt x="1137" y="5195"/>
                  </a:lnTo>
                  <a:lnTo>
                    <a:pt x="1098" y="5156"/>
                  </a:lnTo>
                  <a:cubicBezTo>
                    <a:pt x="1055" y="5195"/>
                    <a:pt x="974" y="5237"/>
                    <a:pt x="935" y="5276"/>
                  </a:cubicBezTo>
                  <a:lnTo>
                    <a:pt x="935" y="5318"/>
                  </a:lnTo>
                  <a:lnTo>
                    <a:pt x="935" y="5318"/>
                  </a:lnTo>
                  <a:lnTo>
                    <a:pt x="1380" y="6007"/>
                  </a:lnTo>
                  <a:lnTo>
                    <a:pt x="1137" y="5237"/>
                  </a:lnTo>
                  <a:close/>
                  <a:moveTo>
                    <a:pt x="1299" y="5156"/>
                  </a:moveTo>
                  <a:lnTo>
                    <a:pt x="1299" y="5156"/>
                  </a:lnTo>
                  <a:lnTo>
                    <a:pt x="1299" y="5114"/>
                  </a:lnTo>
                  <a:cubicBezTo>
                    <a:pt x="1218" y="5114"/>
                    <a:pt x="1179" y="5114"/>
                    <a:pt x="1137" y="5156"/>
                  </a:cubicBezTo>
                  <a:lnTo>
                    <a:pt x="1137" y="5195"/>
                  </a:lnTo>
                  <a:lnTo>
                    <a:pt x="1137" y="5237"/>
                  </a:lnTo>
                  <a:lnTo>
                    <a:pt x="1380" y="6049"/>
                  </a:lnTo>
                  <a:lnTo>
                    <a:pt x="1503" y="6211"/>
                  </a:lnTo>
                  <a:lnTo>
                    <a:pt x="1503" y="6169"/>
                  </a:lnTo>
                  <a:lnTo>
                    <a:pt x="1542" y="6169"/>
                  </a:lnTo>
                  <a:cubicBezTo>
                    <a:pt x="1542" y="6169"/>
                    <a:pt x="1542" y="6211"/>
                    <a:pt x="1585" y="6211"/>
                  </a:cubicBezTo>
                  <a:lnTo>
                    <a:pt x="1585" y="6211"/>
                  </a:lnTo>
                  <a:close/>
                  <a:moveTo>
                    <a:pt x="1624" y="6942"/>
                  </a:moveTo>
                  <a:lnTo>
                    <a:pt x="1624" y="6942"/>
                  </a:lnTo>
                  <a:lnTo>
                    <a:pt x="1624" y="6942"/>
                  </a:lnTo>
                  <a:lnTo>
                    <a:pt x="1624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66" y="6942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6981"/>
                  </a:lnTo>
                  <a:lnTo>
                    <a:pt x="1666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24" y="7062"/>
                  </a:lnTo>
                  <a:lnTo>
                    <a:pt x="1666" y="7062"/>
                  </a:lnTo>
                  <a:lnTo>
                    <a:pt x="1705" y="7062"/>
                  </a:lnTo>
                  <a:lnTo>
                    <a:pt x="1747" y="7062"/>
                  </a:lnTo>
                  <a:lnTo>
                    <a:pt x="1747" y="7062"/>
                  </a:lnTo>
                  <a:cubicBezTo>
                    <a:pt x="1747" y="7062"/>
                    <a:pt x="1786" y="7023"/>
                    <a:pt x="1786" y="7062"/>
                  </a:cubicBezTo>
                  <a:lnTo>
                    <a:pt x="1786" y="7062"/>
                  </a:lnTo>
                  <a:lnTo>
                    <a:pt x="1747" y="6737"/>
                  </a:lnTo>
                  <a:cubicBezTo>
                    <a:pt x="1705" y="6737"/>
                    <a:pt x="1705" y="6737"/>
                    <a:pt x="1705" y="6779"/>
                  </a:cubicBezTo>
                  <a:lnTo>
                    <a:pt x="1705" y="6779"/>
                  </a:lnTo>
                  <a:lnTo>
                    <a:pt x="1666" y="6779"/>
                  </a:lnTo>
                  <a:lnTo>
                    <a:pt x="1585" y="6900"/>
                  </a:lnTo>
                  <a:lnTo>
                    <a:pt x="1624" y="6900"/>
                  </a:lnTo>
                  <a:lnTo>
                    <a:pt x="1624" y="6900"/>
                  </a:lnTo>
                  <a:lnTo>
                    <a:pt x="1624" y="6900"/>
                  </a:lnTo>
                  <a:close/>
                  <a:moveTo>
                    <a:pt x="1828" y="6656"/>
                  </a:moveTo>
                  <a:lnTo>
                    <a:pt x="1828" y="6656"/>
                  </a:lnTo>
                  <a:lnTo>
                    <a:pt x="1828" y="6656"/>
                  </a:lnTo>
                  <a:lnTo>
                    <a:pt x="2234" y="6981"/>
                  </a:lnTo>
                  <a:lnTo>
                    <a:pt x="2273" y="6981"/>
                  </a:lnTo>
                  <a:lnTo>
                    <a:pt x="2273" y="6981"/>
                  </a:lnTo>
                  <a:lnTo>
                    <a:pt x="2315" y="6981"/>
                  </a:lnTo>
                  <a:lnTo>
                    <a:pt x="2354" y="6981"/>
                  </a:lnTo>
                  <a:lnTo>
                    <a:pt x="2396" y="6981"/>
                  </a:lnTo>
                  <a:lnTo>
                    <a:pt x="2396" y="6981"/>
                  </a:lnTo>
                  <a:lnTo>
                    <a:pt x="2435" y="6981"/>
                  </a:lnTo>
                  <a:lnTo>
                    <a:pt x="2477" y="6981"/>
                  </a:lnTo>
                  <a:cubicBezTo>
                    <a:pt x="2477" y="6942"/>
                    <a:pt x="2477" y="6942"/>
                    <a:pt x="2516" y="6981"/>
                  </a:cubicBezTo>
                  <a:lnTo>
                    <a:pt x="2516" y="6942"/>
                  </a:lnTo>
                  <a:lnTo>
                    <a:pt x="1828" y="6575"/>
                  </a:lnTo>
                  <a:cubicBezTo>
                    <a:pt x="1867" y="6575"/>
                    <a:pt x="1867" y="6617"/>
                    <a:pt x="1828" y="6656"/>
                  </a:cubicBezTo>
                  <a:close/>
                  <a:moveTo>
                    <a:pt x="1828" y="6698"/>
                  </a:moveTo>
                  <a:lnTo>
                    <a:pt x="1828" y="6698"/>
                  </a:lnTo>
                  <a:lnTo>
                    <a:pt x="1828" y="6698"/>
                  </a:lnTo>
                  <a:lnTo>
                    <a:pt x="2072" y="7023"/>
                  </a:lnTo>
                  <a:lnTo>
                    <a:pt x="2072" y="7023"/>
                  </a:lnTo>
                  <a:lnTo>
                    <a:pt x="2110" y="7023"/>
                  </a:lnTo>
                  <a:lnTo>
                    <a:pt x="2153" y="7023"/>
                  </a:lnTo>
                  <a:lnTo>
                    <a:pt x="2153" y="7023"/>
                  </a:lnTo>
                  <a:lnTo>
                    <a:pt x="2192" y="6981"/>
                  </a:lnTo>
                  <a:lnTo>
                    <a:pt x="2234" y="6981"/>
                  </a:lnTo>
                  <a:close/>
                  <a:moveTo>
                    <a:pt x="2273" y="6211"/>
                  </a:moveTo>
                  <a:lnTo>
                    <a:pt x="2273" y="6211"/>
                  </a:lnTo>
                  <a:lnTo>
                    <a:pt x="2234" y="6211"/>
                  </a:lnTo>
                  <a:lnTo>
                    <a:pt x="2192" y="6211"/>
                  </a:lnTo>
                  <a:lnTo>
                    <a:pt x="2192" y="6211"/>
                  </a:lnTo>
                  <a:lnTo>
                    <a:pt x="2153" y="6211"/>
                  </a:lnTo>
                  <a:lnTo>
                    <a:pt x="2110" y="6211"/>
                  </a:lnTo>
                  <a:lnTo>
                    <a:pt x="2110" y="6211"/>
                  </a:lnTo>
                  <a:lnTo>
                    <a:pt x="2072" y="6211"/>
                  </a:lnTo>
                  <a:lnTo>
                    <a:pt x="2029" y="6211"/>
                  </a:lnTo>
                  <a:lnTo>
                    <a:pt x="1990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948" y="621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786" y="6374"/>
                  </a:lnTo>
                  <a:lnTo>
                    <a:pt x="1828" y="6374"/>
                  </a:lnTo>
                  <a:lnTo>
                    <a:pt x="2883" y="6374"/>
                  </a:lnTo>
                  <a:lnTo>
                    <a:pt x="2883" y="6374"/>
                  </a:lnTo>
                  <a:lnTo>
                    <a:pt x="2922" y="6374"/>
                  </a:lnTo>
                  <a:lnTo>
                    <a:pt x="2922" y="6374"/>
                  </a:lnTo>
                  <a:lnTo>
                    <a:pt x="2922" y="6169"/>
                  </a:lnTo>
                  <a:lnTo>
                    <a:pt x="2922" y="6169"/>
                  </a:lnTo>
                  <a:lnTo>
                    <a:pt x="2883" y="6169"/>
                  </a:lnTo>
                  <a:lnTo>
                    <a:pt x="2841" y="6169"/>
                  </a:lnTo>
                  <a:lnTo>
                    <a:pt x="2802" y="6169"/>
                  </a:lnTo>
                  <a:lnTo>
                    <a:pt x="2802" y="6169"/>
                  </a:lnTo>
                  <a:lnTo>
                    <a:pt x="2760" y="6169"/>
                  </a:lnTo>
                  <a:lnTo>
                    <a:pt x="2721" y="6169"/>
                  </a:lnTo>
                  <a:lnTo>
                    <a:pt x="2679" y="6169"/>
                  </a:lnTo>
                  <a:lnTo>
                    <a:pt x="2679" y="6169"/>
                  </a:lnTo>
                  <a:cubicBezTo>
                    <a:pt x="2640" y="6211"/>
                    <a:pt x="2640" y="6211"/>
                    <a:pt x="2640" y="6169"/>
                  </a:cubicBezTo>
                  <a:lnTo>
                    <a:pt x="2597" y="6169"/>
                  </a:lnTo>
                  <a:cubicBezTo>
                    <a:pt x="2597" y="6211"/>
                    <a:pt x="2597" y="6211"/>
                    <a:pt x="2559" y="6211"/>
                  </a:cubicBezTo>
                  <a:lnTo>
                    <a:pt x="2559" y="6211"/>
                  </a:lnTo>
                  <a:lnTo>
                    <a:pt x="2516" y="6211"/>
                  </a:lnTo>
                  <a:lnTo>
                    <a:pt x="2477" y="6211"/>
                  </a:lnTo>
                  <a:lnTo>
                    <a:pt x="2435" y="6211"/>
                  </a:lnTo>
                  <a:lnTo>
                    <a:pt x="2435" y="6211"/>
                  </a:lnTo>
                  <a:lnTo>
                    <a:pt x="2396" y="6211"/>
                  </a:lnTo>
                  <a:lnTo>
                    <a:pt x="2354" y="6211"/>
                  </a:lnTo>
                  <a:lnTo>
                    <a:pt x="2315" y="6211"/>
                  </a:lnTo>
                  <a:lnTo>
                    <a:pt x="2315" y="6211"/>
                  </a:lnTo>
                  <a:close/>
                  <a:moveTo>
                    <a:pt x="2273" y="6169"/>
                  </a:moveTo>
                  <a:lnTo>
                    <a:pt x="2273" y="6169"/>
                  </a:lnTo>
                  <a:lnTo>
                    <a:pt x="2234" y="6169"/>
                  </a:lnTo>
                  <a:lnTo>
                    <a:pt x="2234" y="6169"/>
                  </a:lnTo>
                  <a:close/>
                  <a:moveTo>
                    <a:pt x="1747" y="6292"/>
                  </a:moveTo>
                  <a:lnTo>
                    <a:pt x="1747" y="6292"/>
                  </a:lnTo>
                  <a:cubicBezTo>
                    <a:pt x="1747" y="6331"/>
                    <a:pt x="1786" y="6331"/>
                    <a:pt x="1786" y="6331"/>
                  </a:cubicBezTo>
                  <a:lnTo>
                    <a:pt x="1786" y="6331"/>
                  </a:lnTo>
                  <a:lnTo>
                    <a:pt x="1867" y="6211"/>
                  </a:lnTo>
                  <a:lnTo>
                    <a:pt x="1828" y="6211"/>
                  </a:lnTo>
                  <a:lnTo>
                    <a:pt x="1828" y="6211"/>
                  </a:lnTo>
                  <a:cubicBezTo>
                    <a:pt x="1828" y="6250"/>
                    <a:pt x="1828" y="6250"/>
                    <a:pt x="1786" y="6211"/>
                  </a:cubicBezTo>
                  <a:lnTo>
                    <a:pt x="1747" y="6250"/>
                  </a:lnTo>
                  <a:lnTo>
                    <a:pt x="1747" y="6250"/>
                  </a:lnTo>
                  <a:close/>
                  <a:moveTo>
                    <a:pt x="1828" y="6292"/>
                  </a:moveTo>
                  <a:lnTo>
                    <a:pt x="1828" y="6292"/>
                  </a:lnTo>
                  <a:lnTo>
                    <a:pt x="1909" y="6211"/>
                  </a:lnTo>
                  <a:lnTo>
                    <a:pt x="1909" y="6211"/>
                  </a:lnTo>
                  <a:lnTo>
                    <a:pt x="1909" y="6211"/>
                  </a:lnTo>
                  <a:close/>
                  <a:moveTo>
                    <a:pt x="1948" y="6211"/>
                  </a:moveTo>
                  <a:lnTo>
                    <a:pt x="1948" y="6211"/>
                  </a:lnTo>
                  <a:lnTo>
                    <a:pt x="1948" y="6211"/>
                  </a:lnTo>
                  <a:lnTo>
                    <a:pt x="2029" y="6169"/>
                  </a:lnTo>
                  <a:lnTo>
                    <a:pt x="1909" y="6169"/>
                  </a:lnTo>
                  <a:lnTo>
                    <a:pt x="1909" y="6211"/>
                  </a:lnTo>
                  <a:cubicBezTo>
                    <a:pt x="1909" y="6169"/>
                    <a:pt x="1948" y="6169"/>
                    <a:pt x="1948" y="6211"/>
                  </a:cubicBezTo>
                  <a:close/>
                  <a:moveTo>
                    <a:pt x="1828" y="6374"/>
                  </a:moveTo>
                  <a:lnTo>
                    <a:pt x="1828" y="6374"/>
                  </a:lnTo>
                  <a:lnTo>
                    <a:pt x="1786" y="6374"/>
                  </a:lnTo>
                  <a:lnTo>
                    <a:pt x="1786" y="6374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698"/>
                  </a:lnTo>
                  <a:lnTo>
                    <a:pt x="1786" y="6737"/>
                  </a:lnTo>
                  <a:lnTo>
                    <a:pt x="1909" y="7023"/>
                  </a:lnTo>
                  <a:lnTo>
                    <a:pt x="1909" y="7023"/>
                  </a:lnTo>
                  <a:lnTo>
                    <a:pt x="1948" y="7023"/>
                  </a:lnTo>
                  <a:lnTo>
                    <a:pt x="1990" y="7023"/>
                  </a:lnTo>
                  <a:lnTo>
                    <a:pt x="2029" y="7023"/>
                  </a:lnTo>
                  <a:lnTo>
                    <a:pt x="2029" y="7023"/>
                  </a:lnTo>
                  <a:lnTo>
                    <a:pt x="2072" y="7023"/>
                  </a:lnTo>
                  <a:close/>
                  <a:moveTo>
                    <a:pt x="1747" y="6737"/>
                  </a:moveTo>
                  <a:lnTo>
                    <a:pt x="1747" y="6737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828" y="7023"/>
                  </a:lnTo>
                  <a:lnTo>
                    <a:pt x="1828" y="7062"/>
                  </a:lnTo>
                  <a:lnTo>
                    <a:pt x="1867" y="7023"/>
                  </a:lnTo>
                  <a:lnTo>
                    <a:pt x="1909" y="7023"/>
                  </a:lnTo>
                  <a:lnTo>
                    <a:pt x="1909" y="7023"/>
                  </a:lnTo>
                  <a:close/>
                  <a:moveTo>
                    <a:pt x="1666" y="6130"/>
                  </a:moveTo>
                  <a:lnTo>
                    <a:pt x="1666" y="6130"/>
                  </a:lnTo>
                  <a:lnTo>
                    <a:pt x="1705" y="5968"/>
                  </a:lnTo>
                  <a:lnTo>
                    <a:pt x="1624" y="6169"/>
                  </a:lnTo>
                  <a:lnTo>
                    <a:pt x="1624" y="6169"/>
                  </a:lnTo>
                  <a:lnTo>
                    <a:pt x="1624" y="6211"/>
                  </a:lnTo>
                  <a:cubicBezTo>
                    <a:pt x="1666" y="6169"/>
                    <a:pt x="1666" y="6169"/>
                    <a:pt x="1666" y="6130"/>
                  </a:cubicBezTo>
                  <a:close/>
                  <a:moveTo>
                    <a:pt x="1624" y="6779"/>
                  </a:moveTo>
                  <a:lnTo>
                    <a:pt x="1624" y="6779"/>
                  </a:lnTo>
                  <a:cubicBezTo>
                    <a:pt x="1624" y="6737"/>
                    <a:pt x="1666" y="6698"/>
                    <a:pt x="1666" y="6698"/>
                  </a:cubicBezTo>
                  <a:lnTo>
                    <a:pt x="1666" y="6698"/>
                  </a:lnTo>
                  <a:lnTo>
                    <a:pt x="1624" y="6656"/>
                  </a:lnTo>
                  <a:cubicBezTo>
                    <a:pt x="1624" y="6656"/>
                    <a:pt x="1585" y="6656"/>
                    <a:pt x="1585" y="6617"/>
                  </a:cubicBezTo>
                  <a:lnTo>
                    <a:pt x="1585" y="6617"/>
                  </a:lnTo>
                  <a:cubicBezTo>
                    <a:pt x="1585" y="6617"/>
                    <a:pt x="1585" y="6575"/>
                    <a:pt x="1542" y="6575"/>
                  </a:cubicBezTo>
                  <a:lnTo>
                    <a:pt x="1542" y="6575"/>
                  </a:lnTo>
                  <a:lnTo>
                    <a:pt x="1542" y="6698"/>
                  </a:lnTo>
                  <a:lnTo>
                    <a:pt x="1542" y="6818"/>
                  </a:lnTo>
                  <a:cubicBezTo>
                    <a:pt x="1585" y="6818"/>
                    <a:pt x="1585" y="6779"/>
                    <a:pt x="1624" y="6779"/>
                  </a:cubicBezTo>
                  <a:close/>
                  <a:moveTo>
                    <a:pt x="1542" y="6575"/>
                  </a:moveTo>
                  <a:lnTo>
                    <a:pt x="1542" y="6575"/>
                  </a:lnTo>
                  <a:lnTo>
                    <a:pt x="1542" y="6575"/>
                  </a:lnTo>
                  <a:lnTo>
                    <a:pt x="1542" y="6575"/>
                  </a:lnTo>
                  <a:lnTo>
                    <a:pt x="1542" y="6617"/>
                  </a:lnTo>
                  <a:close/>
                  <a:moveTo>
                    <a:pt x="1503" y="6617"/>
                  </a:moveTo>
                  <a:lnTo>
                    <a:pt x="1503" y="6617"/>
                  </a:lnTo>
                  <a:lnTo>
                    <a:pt x="1542" y="6656"/>
                  </a:lnTo>
                  <a:lnTo>
                    <a:pt x="1542" y="6617"/>
                  </a:lnTo>
                  <a:close/>
                  <a:moveTo>
                    <a:pt x="1542" y="6737"/>
                  </a:moveTo>
                  <a:lnTo>
                    <a:pt x="1542" y="6737"/>
                  </a:lnTo>
                  <a:lnTo>
                    <a:pt x="1503" y="6861"/>
                  </a:lnTo>
                  <a:lnTo>
                    <a:pt x="1542" y="6861"/>
                  </a:lnTo>
                  <a:lnTo>
                    <a:pt x="1542" y="6861"/>
                  </a:lnTo>
                  <a:close/>
                  <a:moveTo>
                    <a:pt x="1503" y="6698"/>
                  </a:moveTo>
                  <a:lnTo>
                    <a:pt x="1503" y="6698"/>
                  </a:lnTo>
                  <a:lnTo>
                    <a:pt x="1503" y="6656"/>
                  </a:lnTo>
                  <a:lnTo>
                    <a:pt x="1422" y="6900"/>
                  </a:lnTo>
                  <a:lnTo>
                    <a:pt x="1422" y="6942"/>
                  </a:lnTo>
                  <a:lnTo>
                    <a:pt x="1461" y="6942"/>
                  </a:lnTo>
                  <a:lnTo>
                    <a:pt x="1503" y="6900"/>
                  </a:lnTo>
                  <a:lnTo>
                    <a:pt x="1503" y="6861"/>
                  </a:lnTo>
                  <a:close/>
                  <a:moveTo>
                    <a:pt x="2192" y="5195"/>
                  </a:moveTo>
                  <a:lnTo>
                    <a:pt x="2192" y="5195"/>
                  </a:lnTo>
                  <a:lnTo>
                    <a:pt x="2192" y="5195"/>
                  </a:lnTo>
                  <a:lnTo>
                    <a:pt x="2192" y="5195"/>
                  </a:lnTo>
                  <a:lnTo>
                    <a:pt x="2192" y="5237"/>
                  </a:lnTo>
                  <a:lnTo>
                    <a:pt x="2192" y="5237"/>
                  </a:lnTo>
                  <a:lnTo>
                    <a:pt x="2192" y="5195"/>
                  </a:lnTo>
                  <a:close/>
                  <a:moveTo>
                    <a:pt x="2234" y="5237"/>
                  </a:moveTo>
                  <a:lnTo>
                    <a:pt x="2234" y="5237"/>
                  </a:lnTo>
                  <a:lnTo>
                    <a:pt x="2234" y="5276"/>
                  </a:lnTo>
                  <a:lnTo>
                    <a:pt x="2234" y="5318"/>
                  </a:lnTo>
                  <a:lnTo>
                    <a:pt x="2234" y="5318"/>
                  </a:lnTo>
                  <a:cubicBezTo>
                    <a:pt x="2273" y="5357"/>
                    <a:pt x="2234" y="5400"/>
                    <a:pt x="2192" y="5357"/>
                  </a:cubicBezTo>
                  <a:lnTo>
                    <a:pt x="2192" y="5357"/>
                  </a:lnTo>
                  <a:cubicBezTo>
                    <a:pt x="2153" y="5400"/>
                    <a:pt x="2153" y="5400"/>
                    <a:pt x="2153" y="5357"/>
                  </a:cubicBezTo>
                  <a:lnTo>
                    <a:pt x="2153" y="5357"/>
                  </a:lnTo>
                  <a:lnTo>
                    <a:pt x="2153" y="5357"/>
                  </a:lnTo>
                  <a:cubicBezTo>
                    <a:pt x="2110" y="5357"/>
                    <a:pt x="2110" y="5357"/>
                    <a:pt x="2110" y="5318"/>
                  </a:cubicBezTo>
                  <a:lnTo>
                    <a:pt x="2110" y="5318"/>
                  </a:lnTo>
                  <a:lnTo>
                    <a:pt x="2072" y="5276"/>
                  </a:lnTo>
                  <a:lnTo>
                    <a:pt x="2072" y="5276"/>
                  </a:lnTo>
                  <a:lnTo>
                    <a:pt x="2110" y="5237"/>
                  </a:lnTo>
                  <a:lnTo>
                    <a:pt x="2110" y="5276"/>
                  </a:lnTo>
                  <a:lnTo>
                    <a:pt x="2110" y="5237"/>
                  </a:lnTo>
                  <a:lnTo>
                    <a:pt x="2153" y="5237"/>
                  </a:lnTo>
                  <a:lnTo>
                    <a:pt x="2153" y="5195"/>
                  </a:lnTo>
                  <a:lnTo>
                    <a:pt x="2153" y="5195"/>
                  </a:lnTo>
                  <a:lnTo>
                    <a:pt x="2110" y="5195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56"/>
                  </a:lnTo>
                  <a:lnTo>
                    <a:pt x="2110" y="5195"/>
                  </a:lnTo>
                  <a:lnTo>
                    <a:pt x="2072" y="5195"/>
                  </a:lnTo>
                  <a:lnTo>
                    <a:pt x="1747" y="5926"/>
                  </a:lnTo>
                  <a:lnTo>
                    <a:pt x="1705" y="6130"/>
                  </a:lnTo>
                  <a:lnTo>
                    <a:pt x="2315" y="5276"/>
                  </a:lnTo>
                  <a:cubicBezTo>
                    <a:pt x="2315" y="5237"/>
                    <a:pt x="2273" y="5237"/>
                    <a:pt x="2234" y="5237"/>
                  </a:cubicBezTo>
                  <a:close/>
                  <a:moveTo>
                    <a:pt x="2396" y="5318"/>
                  </a:moveTo>
                  <a:lnTo>
                    <a:pt x="2396" y="5318"/>
                  </a:lnTo>
                  <a:lnTo>
                    <a:pt x="1786" y="6211"/>
                  </a:lnTo>
                  <a:lnTo>
                    <a:pt x="1786" y="6211"/>
                  </a:lnTo>
                  <a:cubicBezTo>
                    <a:pt x="1828" y="6169"/>
                    <a:pt x="1828" y="6211"/>
                    <a:pt x="1828" y="6211"/>
                  </a:cubicBezTo>
                  <a:lnTo>
                    <a:pt x="1867" y="6211"/>
                  </a:lnTo>
                  <a:cubicBezTo>
                    <a:pt x="1867" y="6169"/>
                    <a:pt x="1867" y="6169"/>
                    <a:pt x="1867" y="6211"/>
                  </a:cubicBezTo>
                  <a:lnTo>
                    <a:pt x="1909" y="6169"/>
                  </a:lnTo>
                  <a:lnTo>
                    <a:pt x="2477" y="5481"/>
                  </a:lnTo>
                  <a:lnTo>
                    <a:pt x="2477" y="5481"/>
                  </a:lnTo>
                  <a:lnTo>
                    <a:pt x="2516" y="5439"/>
                  </a:lnTo>
                  <a:close/>
                  <a:moveTo>
                    <a:pt x="6087" y="3695"/>
                  </a:moveTo>
                  <a:lnTo>
                    <a:pt x="6087" y="3695"/>
                  </a:lnTo>
                  <a:cubicBezTo>
                    <a:pt x="6250" y="3572"/>
                    <a:pt x="6250" y="3452"/>
                    <a:pt x="6169" y="3410"/>
                  </a:cubicBezTo>
                  <a:cubicBezTo>
                    <a:pt x="6130" y="3491"/>
                    <a:pt x="6130" y="3572"/>
                    <a:pt x="6087" y="3695"/>
                  </a:cubicBezTo>
                  <a:close/>
                  <a:moveTo>
                    <a:pt x="5886" y="3978"/>
                  </a:moveTo>
                  <a:lnTo>
                    <a:pt x="5886" y="3978"/>
                  </a:lnTo>
                  <a:cubicBezTo>
                    <a:pt x="5967" y="3978"/>
                    <a:pt x="6006" y="3939"/>
                    <a:pt x="6087" y="3939"/>
                  </a:cubicBezTo>
                  <a:lnTo>
                    <a:pt x="6087" y="3734"/>
                  </a:lnTo>
                  <a:cubicBezTo>
                    <a:pt x="6006" y="3776"/>
                    <a:pt x="5925" y="3815"/>
                    <a:pt x="5844" y="3896"/>
                  </a:cubicBezTo>
                  <a:close/>
                  <a:moveTo>
                    <a:pt x="5844" y="3858"/>
                  </a:moveTo>
                  <a:lnTo>
                    <a:pt x="5844" y="3858"/>
                  </a:lnTo>
                  <a:cubicBezTo>
                    <a:pt x="5925" y="3815"/>
                    <a:pt x="6006" y="3776"/>
                    <a:pt x="6087" y="3695"/>
                  </a:cubicBezTo>
                  <a:cubicBezTo>
                    <a:pt x="6087" y="3614"/>
                    <a:pt x="6087" y="3533"/>
                    <a:pt x="6130" y="3410"/>
                  </a:cubicBezTo>
                  <a:cubicBezTo>
                    <a:pt x="6049" y="3614"/>
                    <a:pt x="5925" y="3695"/>
                    <a:pt x="5805" y="3776"/>
                  </a:cubicBezTo>
                  <a:close/>
                  <a:moveTo>
                    <a:pt x="3815" y="6536"/>
                  </a:moveTo>
                  <a:lnTo>
                    <a:pt x="3815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96" y="6536"/>
                  </a:lnTo>
                  <a:lnTo>
                    <a:pt x="3896" y="6536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94"/>
                  </a:lnTo>
                  <a:lnTo>
                    <a:pt x="3896" y="6455"/>
                  </a:lnTo>
                  <a:close/>
                  <a:moveTo>
                    <a:pt x="3734" y="6292"/>
                  </a:moveTo>
                  <a:lnTo>
                    <a:pt x="3734" y="6292"/>
                  </a:lnTo>
                  <a:lnTo>
                    <a:pt x="3734" y="6292"/>
                  </a:lnTo>
                  <a:lnTo>
                    <a:pt x="3734" y="6292"/>
                  </a:lnTo>
                  <a:lnTo>
                    <a:pt x="3776" y="6292"/>
                  </a:lnTo>
                  <a:lnTo>
                    <a:pt x="3776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734" y="6250"/>
                  </a:lnTo>
                  <a:lnTo>
                    <a:pt x="3695" y="6250"/>
                  </a:lnTo>
                  <a:close/>
                  <a:moveTo>
                    <a:pt x="2922" y="6575"/>
                  </a:moveTo>
                  <a:lnTo>
                    <a:pt x="2922" y="6575"/>
                  </a:lnTo>
                  <a:lnTo>
                    <a:pt x="2273" y="6536"/>
                  </a:lnTo>
                  <a:lnTo>
                    <a:pt x="2841" y="6617"/>
                  </a:lnTo>
                  <a:lnTo>
                    <a:pt x="2883" y="6617"/>
                  </a:lnTo>
                  <a:lnTo>
                    <a:pt x="2922" y="6617"/>
                  </a:lnTo>
                  <a:close/>
                  <a:moveTo>
                    <a:pt x="2721" y="7104"/>
                  </a:moveTo>
                  <a:lnTo>
                    <a:pt x="2721" y="7104"/>
                  </a:lnTo>
                  <a:lnTo>
                    <a:pt x="2679" y="7062"/>
                  </a:lnTo>
                  <a:lnTo>
                    <a:pt x="2679" y="7062"/>
                  </a:lnTo>
                  <a:lnTo>
                    <a:pt x="2559" y="6981"/>
                  </a:lnTo>
                  <a:lnTo>
                    <a:pt x="2516" y="6981"/>
                  </a:lnTo>
                  <a:lnTo>
                    <a:pt x="2516" y="6981"/>
                  </a:lnTo>
                  <a:lnTo>
                    <a:pt x="2477" y="6981"/>
                  </a:lnTo>
                  <a:lnTo>
                    <a:pt x="2435" y="6981"/>
                  </a:lnTo>
                  <a:cubicBezTo>
                    <a:pt x="2435" y="7023"/>
                    <a:pt x="2396" y="7023"/>
                    <a:pt x="2396" y="7023"/>
                  </a:cubicBezTo>
                  <a:lnTo>
                    <a:pt x="2396" y="7023"/>
                  </a:lnTo>
                  <a:lnTo>
                    <a:pt x="2354" y="7023"/>
                  </a:lnTo>
                  <a:lnTo>
                    <a:pt x="2315" y="7023"/>
                  </a:lnTo>
                  <a:lnTo>
                    <a:pt x="2273" y="7023"/>
                  </a:lnTo>
                  <a:lnTo>
                    <a:pt x="2273" y="7023"/>
                  </a:lnTo>
                  <a:lnTo>
                    <a:pt x="2516" y="7224"/>
                  </a:lnTo>
                  <a:lnTo>
                    <a:pt x="2516" y="7224"/>
                  </a:lnTo>
                  <a:lnTo>
                    <a:pt x="2597" y="7266"/>
                  </a:lnTo>
                  <a:cubicBezTo>
                    <a:pt x="2640" y="7224"/>
                    <a:pt x="2679" y="7143"/>
                    <a:pt x="2721" y="7104"/>
                  </a:cubicBezTo>
                  <a:close/>
                  <a:moveTo>
                    <a:pt x="2396" y="7429"/>
                  </a:moveTo>
                  <a:lnTo>
                    <a:pt x="2396" y="7429"/>
                  </a:lnTo>
                  <a:lnTo>
                    <a:pt x="2396" y="7429"/>
                  </a:lnTo>
                  <a:cubicBezTo>
                    <a:pt x="2435" y="7387"/>
                    <a:pt x="2516" y="7348"/>
                    <a:pt x="2559" y="7266"/>
                  </a:cubicBezTo>
                  <a:lnTo>
                    <a:pt x="2559" y="7266"/>
                  </a:lnTo>
                  <a:lnTo>
                    <a:pt x="2559" y="7266"/>
                  </a:lnTo>
                  <a:lnTo>
                    <a:pt x="2559" y="7266"/>
                  </a:lnTo>
                  <a:lnTo>
                    <a:pt x="2516" y="7266"/>
                  </a:lnTo>
                  <a:lnTo>
                    <a:pt x="2516" y="7224"/>
                  </a:lnTo>
                  <a:lnTo>
                    <a:pt x="2234" y="7023"/>
                  </a:lnTo>
                  <a:lnTo>
                    <a:pt x="2234" y="7023"/>
                  </a:lnTo>
                  <a:lnTo>
                    <a:pt x="2192" y="7023"/>
                  </a:lnTo>
                  <a:lnTo>
                    <a:pt x="2153" y="7023"/>
                  </a:lnTo>
                  <a:lnTo>
                    <a:pt x="2153" y="7023"/>
                  </a:lnTo>
                  <a:cubicBezTo>
                    <a:pt x="2153" y="7062"/>
                    <a:pt x="2110" y="7062"/>
                    <a:pt x="2110" y="7023"/>
                  </a:cubicBezTo>
                  <a:lnTo>
                    <a:pt x="2072" y="7023"/>
                  </a:lnTo>
                  <a:lnTo>
                    <a:pt x="2354" y="7387"/>
                  </a:lnTo>
                  <a:lnTo>
                    <a:pt x="2354" y="7387"/>
                  </a:lnTo>
                  <a:lnTo>
                    <a:pt x="2396" y="7429"/>
                  </a:lnTo>
                  <a:close/>
                  <a:moveTo>
                    <a:pt x="2153" y="7549"/>
                  </a:moveTo>
                  <a:lnTo>
                    <a:pt x="2153" y="7549"/>
                  </a:lnTo>
                  <a:cubicBezTo>
                    <a:pt x="2234" y="7510"/>
                    <a:pt x="2315" y="7468"/>
                    <a:pt x="2354" y="7429"/>
                  </a:cubicBezTo>
                  <a:lnTo>
                    <a:pt x="2354" y="7387"/>
                  </a:lnTo>
                  <a:lnTo>
                    <a:pt x="2354" y="7387"/>
                  </a:lnTo>
                  <a:lnTo>
                    <a:pt x="2072" y="7062"/>
                  </a:lnTo>
                  <a:lnTo>
                    <a:pt x="2029" y="7062"/>
                  </a:lnTo>
                  <a:lnTo>
                    <a:pt x="2029" y="7062"/>
                  </a:lnTo>
                  <a:lnTo>
                    <a:pt x="1990" y="7062"/>
                  </a:lnTo>
                  <a:lnTo>
                    <a:pt x="1948" y="7062"/>
                  </a:lnTo>
                  <a:lnTo>
                    <a:pt x="1948" y="7062"/>
                  </a:lnTo>
                  <a:lnTo>
                    <a:pt x="2153" y="7468"/>
                  </a:lnTo>
                  <a:lnTo>
                    <a:pt x="2153" y="7468"/>
                  </a:lnTo>
                  <a:close/>
                  <a:moveTo>
                    <a:pt x="1179" y="7510"/>
                  </a:moveTo>
                  <a:lnTo>
                    <a:pt x="1179" y="7510"/>
                  </a:lnTo>
                  <a:lnTo>
                    <a:pt x="1179" y="7468"/>
                  </a:lnTo>
                  <a:lnTo>
                    <a:pt x="1218" y="7468"/>
                  </a:lnTo>
                  <a:lnTo>
                    <a:pt x="1380" y="6981"/>
                  </a:lnTo>
                  <a:lnTo>
                    <a:pt x="1380" y="6981"/>
                  </a:lnTo>
                  <a:lnTo>
                    <a:pt x="1380" y="6942"/>
                  </a:lnTo>
                  <a:cubicBezTo>
                    <a:pt x="1380" y="6900"/>
                    <a:pt x="1380" y="6900"/>
                    <a:pt x="1422" y="6900"/>
                  </a:cubicBezTo>
                  <a:lnTo>
                    <a:pt x="1503" y="6656"/>
                  </a:lnTo>
                  <a:lnTo>
                    <a:pt x="1016" y="7348"/>
                  </a:lnTo>
                  <a:lnTo>
                    <a:pt x="974" y="7387"/>
                  </a:lnTo>
                  <a:lnTo>
                    <a:pt x="974" y="7429"/>
                  </a:lnTo>
                  <a:cubicBezTo>
                    <a:pt x="1016" y="7468"/>
                    <a:pt x="1098" y="7510"/>
                    <a:pt x="1179" y="7510"/>
                  </a:cubicBezTo>
                  <a:close/>
                </a:path>
              </a:pathLst>
            </a:custGeom>
            <a:solidFill>
              <a:srgbClr val="1C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2356475" y="1058100"/>
              <a:ext cx="486025" cy="100500"/>
            </a:xfrm>
            <a:custGeom>
              <a:avLst/>
              <a:gdLst/>
              <a:ahLst/>
              <a:cxnLst/>
              <a:rect l="l" t="t" r="r" b="b"/>
              <a:pathLst>
                <a:path w="19441" h="4020" extrusionOk="0">
                  <a:moveTo>
                    <a:pt x="10389" y="0"/>
                  </a:moveTo>
                  <a:lnTo>
                    <a:pt x="8279" y="1504"/>
                  </a:lnTo>
                  <a:lnTo>
                    <a:pt x="7023" y="569"/>
                  </a:lnTo>
                  <a:lnTo>
                    <a:pt x="4507" y="2435"/>
                  </a:lnTo>
                  <a:lnTo>
                    <a:pt x="2922" y="1747"/>
                  </a:lnTo>
                  <a:lnTo>
                    <a:pt x="82" y="3653"/>
                  </a:lnTo>
                  <a:lnTo>
                    <a:pt x="0" y="4020"/>
                  </a:lnTo>
                  <a:lnTo>
                    <a:pt x="2965" y="1991"/>
                  </a:lnTo>
                  <a:lnTo>
                    <a:pt x="4546" y="2721"/>
                  </a:lnTo>
                  <a:lnTo>
                    <a:pt x="7023" y="893"/>
                  </a:lnTo>
                  <a:lnTo>
                    <a:pt x="8279" y="1786"/>
                  </a:lnTo>
                  <a:lnTo>
                    <a:pt x="10350" y="325"/>
                  </a:lnTo>
                  <a:lnTo>
                    <a:pt x="13191" y="2679"/>
                  </a:lnTo>
                  <a:lnTo>
                    <a:pt x="15827" y="1260"/>
                  </a:lnTo>
                  <a:lnTo>
                    <a:pt x="19317" y="3896"/>
                  </a:lnTo>
                  <a:lnTo>
                    <a:pt x="19441" y="3653"/>
                  </a:lnTo>
                  <a:lnTo>
                    <a:pt x="15908" y="1017"/>
                  </a:lnTo>
                  <a:lnTo>
                    <a:pt x="13311" y="2396"/>
                  </a:lnTo>
                  <a:lnTo>
                    <a:pt x="10389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2370675" y="1114900"/>
              <a:ext cx="62925" cy="43700"/>
            </a:xfrm>
            <a:custGeom>
              <a:avLst/>
              <a:gdLst/>
              <a:ahLst/>
              <a:cxnLst/>
              <a:rect l="l" t="t" r="r" b="b"/>
              <a:pathLst>
                <a:path w="2517" h="1748" extrusionOk="0">
                  <a:moveTo>
                    <a:pt x="2517" y="1"/>
                  </a:moveTo>
                  <a:lnTo>
                    <a:pt x="1" y="1748"/>
                  </a:lnTo>
                  <a:lnTo>
                    <a:pt x="812" y="1748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2480250" y="1089600"/>
              <a:ext cx="52775" cy="37500"/>
            </a:xfrm>
            <a:custGeom>
              <a:avLst/>
              <a:gdLst/>
              <a:ahLst/>
              <a:cxnLst/>
              <a:rect l="l" t="t" r="r" b="b"/>
              <a:pathLst>
                <a:path w="2111" h="1500" extrusionOk="0">
                  <a:moveTo>
                    <a:pt x="2111" y="0"/>
                  </a:moveTo>
                  <a:lnTo>
                    <a:pt x="0" y="1500"/>
                  </a:lnTo>
                  <a:lnTo>
                    <a:pt x="692" y="1500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2570575" y="1075375"/>
              <a:ext cx="39550" cy="29425"/>
            </a:xfrm>
            <a:custGeom>
              <a:avLst/>
              <a:gdLst/>
              <a:ahLst/>
              <a:cxnLst/>
              <a:rect l="l" t="t" r="r" b="b"/>
              <a:pathLst>
                <a:path w="1582" h="1177" extrusionOk="0">
                  <a:moveTo>
                    <a:pt x="1582" y="1"/>
                  </a:moveTo>
                  <a:lnTo>
                    <a:pt x="1" y="1176"/>
                  </a:lnTo>
                  <a:lnTo>
                    <a:pt x="851" y="1176"/>
                  </a:lnTo>
                  <a:lnTo>
                    <a:pt x="1582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2695325" y="1097700"/>
              <a:ext cx="55875" cy="29400"/>
            </a:xfrm>
            <a:custGeom>
              <a:avLst/>
              <a:gdLst/>
              <a:ahLst/>
              <a:cxnLst/>
              <a:rect l="l" t="t" r="r" b="b"/>
              <a:pathLst>
                <a:path w="2235" h="1176" extrusionOk="0">
                  <a:moveTo>
                    <a:pt x="2234" y="1"/>
                  </a:moveTo>
                  <a:lnTo>
                    <a:pt x="1" y="1176"/>
                  </a:lnTo>
                  <a:lnTo>
                    <a:pt x="1423" y="1176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2398100" y="1014525"/>
              <a:ext cx="32500" cy="34500"/>
            </a:xfrm>
            <a:custGeom>
              <a:avLst/>
              <a:gdLst/>
              <a:ahLst/>
              <a:cxnLst/>
              <a:rect l="l" t="t" r="r" b="b"/>
              <a:pathLst>
                <a:path w="1300" h="1380" extrusionOk="0">
                  <a:moveTo>
                    <a:pt x="1095" y="0"/>
                  </a:moveTo>
                  <a:cubicBezTo>
                    <a:pt x="1014" y="0"/>
                    <a:pt x="1014" y="0"/>
                    <a:pt x="933" y="39"/>
                  </a:cubicBezTo>
                  <a:cubicBezTo>
                    <a:pt x="852" y="325"/>
                    <a:pt x="770" y="445"/>
                    <a:pt x="689" y="769"/>
                  </a:cubicBezTo>
                  <a:cubicBezTo>
                    <a:pt x="488" y="526"/>
                    <a:pt x="365" y="406"/>
                    <a:pt x="163" y="162"/>
                  </a:cubicBezTo>
                  <a:cubicBezTo>
                    <a:pt x="82" y="201"/>
                    <a:pt x="82" y="201"/>
                    <a:pt x="1" y="201"/>
                  </a:cubicBezTo>
                  <a:cubicBezTo>
                    <a:pt x="121" y="688"/>
                    <a:pt x="163" y="893"/>
                    <a:pt x="244" y="1380"/>
                  </a:cubicBezTo>
                  <a:cubicBezTo>
                    <a:pt x="326" y="1380"/>
                    <a:pt x="326" y="1338"/>
                    <a:pt x="407" y="1338"/>
                  </a:cubicBezTo>
                  <a:cubicBezTo>
                    <a:pt x="326" y="1013"/>
                    <a:pt x="283" y="851"/>
                    <a:pt x="244" y="487"/>
                  </a:cubicBezTo>
                  <a:lnTo>
                    <a:pt x="244" y="487"/>
                  </a:lnTo>
                  <a:cubicBezTo>
                    <a:pt x="446" y="730"/>
                    <a:pt x="527" y="851"/>
                    <a:pt x="731" y="1055"/>
                  </a:cubicBezTo>
                  <a:cubicBezTo>
                    <a:pt x="852" y="769"/>
                    <a:pt x="894" y="649"/>
                    <a:pt x="975" y="364"/>
                  </a:cubicBezTo>
                  <a:cubicBezTo>
                    <a:pt x="1056" y="688"/>
                    <a:pt x="1095" y="851"/>
                    <a:pt x="1137" y="1217"/>
                  </a:cubicBezTo>
                  <a:cubicBezTo>
                    <a:pt x="1218" y="1175"/>
                    <a:pt x="1218" y="1175"/>
                    <a:pt x="1300" y="1175"/>
                  </a:cubicBezTo>
                  <a:cubicBezTo>
                    <a:pt x="1218" y="688"/>
                    <a:pt x="1176" y="487"/>
                    <a:pt x="109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2433575" y="1010050"/>
              <a:ext cx="31525" cy="30875"/>
            </a:xfrm>
            <a:custGeom>
              <a:avLst/>
              <a:gdLst/>
              <a:ahLst/>
              <a:cxnLst/>
              <a:rect l="l" t="t" r="r" b="b"/>
              <a:pathLst>
                <a:path w="1261" h="1235" extrusionOk="0">
                  <a:moveTo>
                    <a:pt x="667" y="162"/>
                  </a:moveTo>
                  <a:cubicBezTo>
                    <a:pt x="754" y="162"/>
                    <a:pt x="834" y="201"/>
                    <a:pt x="893" y="260"/>
                  </a:cubicBezTo>
                  <a:cubicBezTo>
                    <a:pt x="1017" y="341"/>
                    <a:pt x="1056" y="423"/>
                    <a:pt x="1098" y="543"/>
                  </a:cubicBezTo>
                  <a:cubicBezTo>
                    <a:pt x="1098" y="666"/>
                    <a:pt x="1098" y="786"/>
                    <a:pt x="1017" y="909"/>
                  </a:cubicBezTo>
                  <a:cubicBezTo>
                    <a:pt x="936" y="991"/>
                    <a:pt x="812" y="1030"/>
                    <a:pt x="692" y="1072"/>
                  </a:cubicBezTo>
                  <a:cubicBezTo>
                    <a:pt x="569" y="1072"/>
                    <a:pt x="449" y="1072"/>
                    <a:pt x="368" y="991"/>
                  </a:cubicBezTo>
                  <a:cubicBezTo>
                    <a:pt x="244" y="909"/>
                    <a:pt x="205" y="828"/>
                    <a:pt x="163" y="705"/>
                  </a:cubicBezTo>
                  <a:cubicBezTo>
                    <a:pt x="163" y="585"/>
                    <a:pt x="163" y="461"/>
                    <a:pt x="244" y="341"/>
                  </a:cubicBezTo>
                  <a:cubicBezTo>
                    <a:pt x="325" y="260"/>
                    <a:pt x="449" y="179"/>
                    <a:pt x="569" y="179"/>
                  </a:cubicBezTo>
                  <a:cubicBezTo>
                    <a:pt x="602" y="168"/>
                    <a:pt x="635" y="162"/>
                    <a:pt x="667" y="162"/>
                  </a:cubicBezTo>
                  <a:close/>
                  <a:moveTo>
                    <a:pt x="653" y="1"/>
                  </a:moveTo>
                  <a:cubicBezTo>
                    <a:pt x="612" y="1"/>
                    <a:pt x="571" y="6"/>
                    <a:pt x="530" y="17"/>
                  </a:cubicBezTo>
                  <a:cubicBezTo>
                    <a:pt x="368" y="56"/>
                    <a:pt x="244" y="137"/>
                    <a:pt x="124" y="260"/>
                  </a:cubicBezTo>
                  <a:cubicBezTo>
                    <a:pt x="43" y="423"/>
                    <a:pt x="1" y="543"/>
                    <a:pt x="1" y="705"/>
                  </a:cubicBezTo>
                  <a:cubicBezTo>
                    <a:pt x="43" y="867"/>
                    <a:pt x="124" y="1030"/>
                    <a:pt x="286" y="1111"/>
                  </a:cubicBezTo>
                  <a:cubicBezTo>
                    <a:pt x="407" y="1234"/>
                    <a:pt x="569" y="1234"/>
                    <a:pt x="731" y="1234"/>
                  </a:cubicBezTo>
                  <a:cubicBezTo>
                    <a:pt x="893" y="1192"/>
                    <a:pt x="1017" y="1111"/>
                    <a:pt x="1137" y="991"/>
                  </a:cubicBezTo>
                  <a:cubicBezTo>
                    <a:pt x="1218" y="828"/>
                    <a:pt x="1260" y="705"/>
                    <a:pt x="1260" y="543"/>
                  </a:cubicBezTo>
                  <a:cubicBezTo>
                    <a:pt x="1218" y="380"/>
                    <a:pt x="1137" y="218"/>
                    <a:pt x="1017" y="137"/>
                  </a:cubicBezTo>
                  <a:cubicBezTo>
                    <a:pt x="896" y="47"/>
                    <a:pt x="774" y="1"/>
                    <a:pt x="65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2468075" y="1005350"/>
              <a:ext cx="23400" cy="30875"/>
            </a:xfrm>
            <a:custGeom>
              <a:avLst/>
              <a:gdLst/>
              <a:ahLst/>
              <a:cxnLst/>
              <a:rect l="l" t="t" r="r" b="b"/>
              <a:pathLst>
                <a:path w="936" h="1235" extrusionOk="0">
                  <a:moveTo>
                    <a:pt x="692" y="0"/>
                  </a:moveTo>
                  <a:cubicBezTo>
                    <a:pt x="692" y="325"/>
                    <a:pt x="731" y="487"/>
                    <a:pt x="773" y="812"/>
                  </a:cubicBezTo>
                  <a:cubicBezTo>
                    <a:pt x="773" y="893"/>
                    <a:pt x="773" y="935"/>
                    <a:pt x="692" y="974"/>
                  </a:cubicBezTo>
                  <a:cubicBezTo>
                    <a:pt x="650" y="1055"/>
                    <a:pt x="611" y="1055"/>
                    <a:pt x="530" y="1097"/>
                  </a:cubicBezTo>
                  <a:cubicBezTo>
                    <a:pt x="487" y="1097"/>
                    <a:pt x="406" y="1055"/>
                    <a:pt x="367" y="1016"/>
                  </a:cubicBezTo>
                  <a:cubicBezTo>
                    <a:pt x="286" y="974"/>
                    <a:pt x="286" y="935"/>
                    <a:pt x="244" y="854"/>
                  </a:cubicBezTo>
                  <a:cubicBezTo>
                    <a:pt x="205" y="568"/>
                    <a:pt x="205" y="406"/>
                    <a:pt x="163" y="81"/>
                  </a:cubicBezTo>
                  <a:lnTo>
                    <a:pt x="0" y="81"/>
                  </a:lnTo>
                  <a:cubicBezTo>
                    <a:pt x="43" y="406"/>
                    <a:pt x="43" y="568"/>
                    <a:pt x="82" y="893"/>
                  </a:cubicBezTo>
                  <a:cubicBezTo>
                    <a:pt x="124" y="1016"/>
                    <a:pt x="163" y="1097"/>
                    <a:pt x="244" y="1136"/>
                  </a:cubicBezTo>
                  <a:cubicBezTo>
                    <a:pt x="334" y="1196"/>
                    <a:pt x="402" y="1234"/>
                    <a:pt x="478" y="1234"/>
                  </a:cubicBezTo>
                  <a:cubicBezTo>
                    <a:pt x="507" y="1234"/>
                    <a:pt x="536" y="1229"/>
                    <a:pt x="569" y="1218"/>
                  </a:cubicBezTo>
                  <a:cubicBezTo>
                    <a:pt x="692" y="1218"/>
                    <a:pt x="773" y="1179"/>
                    <a:pt x="812" y="1097"/>
                  </a:cubicBezTo>
                  <a:cubicBezTo>
                    <a:pt x="893" y="1016"/>
                    <a:pt x="935" y="935"/>
                    <a:pt x="935" y="812"/>
                  </a:cubicBezTo>
                  <a:cubicBezTo>
                    <a:pt x="893" y="487"/>
                    <a:pt x="854" y="325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2494450" y="1002350"/>
              <a:ext cx="23400" cy="31425"/>
            </a:xfrm>
            <a:custGeom>
              <a:avLst/>
              <a:gdLst/>
              <a:ahLst/>
              <a:cxnLst/>
              <a:rect l="l" t="t" r="r" b="b"/>
              <a:pathLst>
                <a:path w="936" h="1257" extrusionOk="0">
                  <a:moveTo>
                    <a:pt x="812" y="0"/>
                  </a:moveTo>
                  <a:cubicBezTo>
                    <a:pt x="773" y="39"/>
                    <a:pt x="731" y="39"/>
                    <a:pt x="650" y="39"/>
                  </a:cubicBezTo>
                  <a:cubicBezTo>
                    <a:pt x="692" y="364"/>
                    <a:pt x="692" y="526"/>
                    <a:pt x="731" y="893"/>
                  </a:cubicBezTo>
                  <a:cubicBezTo>
                    <a:pt x="488" y="568"/>
                    <a:pt x="406" y="406"/>
                    <a:pt x="163" y="81"/>
                  </a:cubicBezTo>
                  <a:lnTo>
                    <a:pt x="1" y="81"/>
                  </a:lnTo>
                  <a:cubicBezTo>
                    <a:pt x="43" y="568"/>
                    <a:pt x="82" y="812"/>
                    <a:pt x="124" y="1256"/>
                  </a:cubicBezTo>
                  <a:lnTo>
                    <a:pt x="286" y="1256"/>
                  </a:lnTo>
                  <a:cubicBezTo>
                    <a:pt x="244" y="932"/>
                    <a:pt x="244" y="731"/>
                    <a:pt x="205" y="406"/>
                  </a:cubicBezTo>
                  <a:lnTo>
                    <a:pt x="205" y="406"/>
                  </a:lnTo>
                  <a:cubicBezTo>
                    <a:pt x="449" y="731"/>
                    <a:pt x="569" y="893"/>
                    <a:pt x="773" y="1217"/>
                  </a:cubicBezTo>
                  <a:lnTo>
                    <a:pt x="936" y="1217"/>
                  </a:lnTo>
                  <a:cubicBezTo>
                    <a:pt x="893" y="731"/>
                    <a:pt x="854" y="487"/>
                    <a:pt x="812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2518800" y="1001275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731" y="1"/>
                  </a:moveTo>
                  <a:cubicBezTo>
                    <a:pt x="449" y="1"/>
                    <a:pt x="286" y="43"/>
                    <a:pt x="1" y="43"/>
                  </a:cubicBezTo>
                  <a:lnTo>
                    <a:pt x="1" y="205"/>
                  </a:lnTo>
                  <a:cubicBezTo>
                    <a:pt x="124" y="205"/>
                    <a:pt x="163" y="205"/>
                    <a:pt x="286" y="163"/>
                  </a:cubicBezTo>
                  <a:cubicBezTo>
                    <a:pt x="325" y="611"/>
                    <a:pt x="325" y="812"/>
                    <a:pt x="367" y="1218"/>
                  </a:cubicBezTo>
                  <a:cubicBezTo>
                    <a:pt x="449" y="1218"/>
                    <a:pt x="449" y="1218"/>
                    <a:pt x="530" y="1179"/>
                  </a:cubicBezTo>
                  <a:cubicBezTo>
                    <a:pt x="488" y="774"/>
                    <a:pt x="488" y="569"/>
                    <a:pt x="449" y="163"/>
                  </a:cubicBezTo>
                  <a:lnTo>
                    <a:pt x="731" y="16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2539100" y="1000300"/>
              <a:ext cx="24375" cy="30475"/>
            </a:xfrm>
            <a:custGeom>
              <a:avLst/>
              <a:gdLst/>
              <a:ahLst/>
              <a:cxnLst/>
              <a:rect l="l" t="t" r="r" b="b"/>
              <a:pathLst>
                <a:path w="975" h="1219" extrusionOk="0">
                  <a:moveTo>
                    <a:pt x="448" y="326"/>
                  </a:moveTo>
                  <a:cubicBezTo>
                    <a:pt x="487" y="446"/>
                    <a:pt x="529" y="488"/>
                    <a:pt x="568" y="608"/>
                  </a:cubicBezTo>
                  <a:lnTo>
                    <a:pt x="367" y="608"/>
                  </a:lnTo>
                  <a:cubicBezTo>
                    <a:pt x="406" y="527"/>
                    <a:pt x="406" y="446"/>
                    <a:pt x="448" y="326"/>
                  </a:cubicBezTo>
                  <a:close/>
                  <a:moveTo>
                    <a:pt x="406" y="1"/>
                  </a:moveTo>
                  <a:lnTo>
                    <a:pt x="0" y="1218"/>
                  </a:lnTo>
                  <a:lnTo>
                    <a:pt x="163" y="1218"/>
                  </a:lnTo>
                  <a:cubicBezTo>
                    <a:pt x="244" y="1056"/>
                    <a:pt x="244" y="933"/>
                    <a:pt x="325" y="770"/>
                  </a:cubicBezTo>
                  <a:lnTo>
                    <a:pt x="611" y="770"/>
                  </a:lnTo>
                  <a:lnTo>
                    <a:pt x="812" y="1176"/>
                  </a:lnTo>
                  <a:lnTo>
                    <a:pt x="974" y="1176"/>
                  </a:lnTo>
                  <a:cubicBezTo>
                    <a:pt x="773" y="689"/>
                    <a:pt x="692" y="488"/>
                    <a:pt x="487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2566525" y="999250"/>
              <a:ext cx="5050" cy="30475"/>
            </a:xfrm>
            <a:custGeom>
              <a:avLst/>
              <a:gdLst/>
              <a:ahLst/>
              <a:cxnLst/>
              <a:rect l="l" t="t" r="r" b="b"/>
              <a:pathLst>
                <a:path w="202" h="1219" extrusionOk="0">
                  <a:moveTo>
                    <a:pt x="1" y="1"/>
                  </a:moveTo>
                  <a:cubicBezTo>
                    <a:pt x="1" y="488"/>
                    <a:pt x="1" y="731"/>
                    <a:pt x="39" y="1218"/>
                  </a:cubicBezTo>
                  <a:lnTo>
                    <a:pt x="202" y="1218"/>
                  </a:lnTo>
                  <a:cubicBezTo>
                    <a:pt x="163" y="731"/>
                    <a:pt x="163" y="488"/>
                    <a:pt x="163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2576675" y="999250"/>
              <a:ext cx="20300" cy="29500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0" y="1"/>
                  </a:moveTo>
                  <a:cubicBezTo>
                    <a:pt x="0" y="488"/>
                    <a:pt x="0" y="731"/>
                    <a:pt x="39" y="1179"/>
                  </a:cubicBezTo>
                  <a:lnTo>
                    <a:pt x="163" y="1179"/>
                  </a:lnTo>
                  <a:lnTo>
                    <a:pt x="163" y="325"/>
                  </a:lnTo>
                  <a:cubicBezTo>
                    <a:pt x="364" y="692"/>
                    <a:pt x="487" y="855"/>
                    <a:pt x="689" y="1179"/>
                  </a:cubicBezTo>
                  <a:lnTo>
                    <a:pt x="812" y="1179"/>
                  </a:lnTo>
                  <a:lnTo>
                    <a:pt x="812" y="1"/>
                  </a:lnTo>
                  <a:lnTo>
                    <a:pt x="650" y="1"/>
                  </a:lnTo>
                  <a:lnTo>
                    <a:pt x="650" y="855"/>
                  </a:lnTo>
                  <a:cubicBezTo>
                    <a:pt x="445" y="488"/>
                    <a:pt x="364" y="325"/>
                    <a:pt x="120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616200" y="999250"/>
              <a:ext cx="16250" cy="29500"/>
            </a:xfrm>
            <a:custGeom>
              <a:avLst/>
              <a:gdLst/>
              <a:ahLst/>
              <a:cxnLst/>
              <a:rect l="l" t="t" r="r" b="b"/>
              <a:pathLst>
                <a:path w="650" h="1180" extrusionOk="0">
                  <a:moveTo>
                    <a:pt x="244" y="163"/>
                  </a:moveTo>
                  <a:cubicBezTo>
                    <a:pt x="286" y="163"/>
                    <a:pt x="286" y="163"/>
                    <a:pt x="325" y="205"/>
                  </a:cubicBezTo>
                  <a:lnTo>
                    <a:pt x="367" y="244"/>
                  </a:lnTo>
                  <a:cubicBezTo>
                    <a:pt x="367" y="286"/>
                    <a:pt x="325" y="325"/>
                    <a:pt x="325" y="325"/>
                  </a:cubicBezTo>
                  <a:cubicBezTo>
                    <a:pt x="286" y="325"/>
                    <a:pt x="286" y="368"/>
                    <a:pt x="244" y="368"/>
                  </a:cubicBezTo>
                  <a:cubicBezTo>
                    <a:pt x="205" y="368"/>
                    <a:pt x="205" y="368"/>
                    <a:pt x="163" y="325"/>
                  </a:cubicBezTo>
                  <a:lnTo>
                    <a:pt x="163" y="163"/>
                  </a:lnTo>
                  <a:close/>
                  <a:moveTo>
                    <a:pt x="244" y="488"/>
                  </a:moveTo>
                  <a:cubicBezTo>
                    <a:pt x="325" y="488"/>
                    <a:pt x="367" y="530"/>
                    <a:pt x="448" y="569"/>
                  </a:cubicBezTo>
                  <a:cubicBezTo>
                    <a:pt x="487" y="650"/>
                    <a:pt x="487" y="692"/>
                    <a:pt x="487" y="773"/>
                  </a:cubicBezTo>
                  <a:cubicBezTo>
                    <a:pt x="487" y="855"/>
                    <a:pt x="487" y="893"/>
                    <a:pt x="406" y="975"/>
                  </a:cubicBezTo>
                  <a:cubicBezTo>
                    <a:pt x="367" y="1017"/>
                    <a:pt x="325" y="1056"/>
                    <a:pt x="286" y="1056"/>
                  </a:cubicBezTo>
                  <a:lnTo>
                    <a:pt x="124" y="1056"/>
                  </a:lnTo>
                  <a:cubicBezTo>
                    <a:pt x="163" y="812"/>
                    <a:pt x="163" y="731"/>
                    <a:pt x="163" y="488"/>
                  </a:cubicBezTo>
                  <a:close/>
                  <a:moveTo>
                    <a:pt x="0" y="1"/>
                  </a:moveTo>
                  <a:lnTo>
                    <a:pt x="0" y="1179"/>
                  </a:lnTo>
                  <a:lnTo>
                    <a:pt x="286" y="1179"/>
                  </a:lnTo>
                  <a:cubicBezTo>
                    <a:pt x="367" y="1179"/>
                    <a:pt x="448" y="1137"/>
                    <a:pt x="530" y="1098"/>
                  </a:cubicBezTo>
                  <a:cubicBezTo>
                    <a:pt x="611" y="1017"/>
                    <a:pt x="650" y="893"/>
                    <a:pt x="650" y="773"/>
                  </a:cubicBezTo>
                  <a:cubicBezTo>
                    <a:pt x="650" y="650"/>
                    <a:pt x="650" y="569"/>
                    <a:pt x="569" y="488"/>
                  </a:cubicBezTo>
                  <a:cubicBezTo>
                    <a:pt x="487" y="449"/>
                    <a:pt x="448" y="406"/>
                    <a:pt x="406" y="406"/>
                  </a:cubicBezTo>
                  <a:cubicBezTo>
                    <a:pt x="448" y="368"/>
                    <a:pt x="487" y="325"/>
                    <a:pt x="487" y="244"/>
                  </a:cubicBezTo>
                  <a:cubicBezTo>
                    <a:pt x="530" y="205"/>
                    <a:pt x="487" y="124"/>
                    <a:pt x="448" y="82"/>
                  </a:cubicBezTo>
                  <a:cubicBezTo>
                    <a:pt x="367" y="43"/>
                    <a:pt x="325" y="1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2637550" y="1000300"/>
              <a:ext cx="5050" cy="29425"/>
            </a:xfrm>
            <a:custGeom>
              <a:avLst/>
              <a:gdLst/>
              <a:ahLst/>
              <a:cxnLst/>
              <a:rect l="l" t="t" r="r" b="b"/>
              <a:pathLst>
                <a:path w="202" h="1177" extrusionOk="0">
                  <a:moveTo>
                    <a:pt x="39" y="1"/>
                  </a:moveTo>
                  <a:cubicBezTo>
                    <a:pt x="0" y="446"/>
                    <a:pt x="0" y="689"/>
                    <a:pt x="0" y="1176"/>
                  </a:cubicBezTo>
                  <a:lnTo>
                    <a:pt x="163" y="1176"/>
                  </a:lnTo>
                  <a:cubicBezTo>
                    <a:pt x="163" y="689"/>
                    <a:pt x="163" y="446"/>
                    <a:pt x="20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2646625" y="1000300"/>
              <a:ext cx="18300" cy="30475"/>
            </a:xfrm>
            <a:custGeom>
              <a:avLst/>
              <a:gdLst/>
              <a:ahLst/>
              <a:cxnLst/>
              <a:rect l="l" t="t" r="r" b="b"/>
              <a:pathLst>
                <a:path w="732" h="1219" extrusionOk="0">
                  <a:moveTo>
                    <a:pt x="82" y="1"/>
                  </a:moveTo>
                  <a:cubicBezTo>
                    <a:pt x="43" y="488"/>
                    <a:pt x="43" y="731"/>
                    <a:pt x="1" y="1176"/>
                  </a:cubicBezTo>
                  <a:cubicBezTo>
                    <a:pt x="82" y="1176"/>
                    <a:pt x="124" y="1176"/>
                    <a:pt x="163" y="1218"/>
                  </a:cubicBezTo>
                  <a:cubicBezTo>
                    <a:pt x="205" y="975"/>
                    <a:pt x="205" y="851"/>
                    <a:pt x="205" y="650"/>
                  </a:cubicBezTo>
                  <a:lnTo>
                    <a:pt x="205" y="608"/>
                  </a:lnTo>
                  <a:cubicBezTo>
                    <a:pt x="368" y="851"/>
                    <a:pt x="407" y="975"/>
                    <a:pt x="569" y="1218"/>
                  </a:cubicBezTo>
                  <a:lnTo>
                    <a:pt x="731" y="1218"/>
                  </a:lnTo>
                  <a:cubicBezTo>
                    <a:pt x="569" y="933"/>
                    <a:pt x="488" y="813"/>
                    <a:pt x="325" y="488"/>
                  </a:cubicBezTo>
                  <a:cubicBezTo>
                    <a:pt x="488" y="326"/>
                    <a:pt x="569" y="244"/>
                    <a:pt x="731" y="40"/>
                  </a:cubicBezTo>
                  <a:lnTo>
                    <a:pt x="530" y="40"/>
                  </a:lnTo>
                  <a:lnTo>
                    <a:pt x="205" y="364"/>
                  </a:lnTo>
                  <a:cubicBezTo>
                    <a:pt x="205" y="244"/>
                    <a:pt x="244" y="163"/>
                    <a:pt x="24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2670000" y="1001275"/>
              <a:ext cx="18300" cy="31525"/>
            </a:xfrm>
            <a:custGeom>
              <a:avLst/>
              <a:gdLst/>
              <a:ahLst/>
              <a:cxnLst/>
              <a:rect l="l" t="t" r="r" b="b"/>
              <a:pathLst>
                <a:path w="732" h="1261" extrusionOk="0">
                  <a:moveTo>
                    <a:pt x="82" y="1"/>
                  </a:moveTo>
                  <a:cubicBezTo>
                    <a:pt x="40" y="488"/>
                    <a:pt x="1" y="731"/>
                    <a:pt x="1" y="1218"/>
                  </a:cubicBezTo>
                  <a:cubicBezTo>
                    <a:pt x="244" y="1218"/>
                    <a:pt x="364" y="1218"/>
                    <a:pt x="608" y="1260"/>
                  </a:cubicBezTo>
                  <a:cubicBezTo>
                    <a:pt x="650" y="1179"/>
                    <a:pt x="650" y="1179"/>
                    <a:pt x="650" y="1098"/>
                  </a:cubicBezTo>
                  <a:cubicBezTo>
                    <a:pt x="446" y="1098"/>
                    <a:pt x="364" y="1098"/>
                    <a:pt x="163" y="1056"/>
                  </a:cubicBezTo>
                  <a:lnTo>
                    <a:pt x="163" y="692"/>
                  </a:lnTo>
                  <a:cubicBezTo>
                    <a:pt x="364" y="731"/>
                    <a:pt x="488" y="731"/>
                    <a:pt x="689" y="731"/>
                  </a:cubicBezTo>
                  <a:lnTo>
                    <a:pt x="689" y="569"/>
                  </a:lnTo>
                  <a:cubicBezTo>
                    <a:pt x="488" y="569"/>
                    <a:pt x="407" y="569"/>
                    <a:pt x="202" y="530"/>
                  </a:cubicBezTo>
                  <a:lnTo>
                    <a:pt x="202" y="205"/>
                  </a:lnTo>
                  <a:cubicBezTo>
                    <a:pt x="407" y="205"/>
                    <a:pt x="527" y="205"/>
                    <a:pt x="731" y="244"/>
                  </a:cubicBezTo>
                  <a:lnTo>
                    <a:pt x="731" y="82"/>
                  </a:lnTo>
                  <a:cubicBezTo>
                    <a:pt x="488" y="43"/>
                    <a:pt x="325" y="43"/>
                    <a:pt x="82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704500" y="1006400"/>
              <a:ext cx="28425" cy="30450"/>
            </a:xfrm>
            <a:custGeom>
              <a:avLst/>
              <a:gdLst/>
              <a:ahLst/>
              <a:cxnLst/>
              <a:rect l="l" t="t" r="r" b="b"/>
              <a:pathLst>
                <a:path w="1137" h="1218" extrusionOk="0">
                  <a:moveTo>
                    <a:pt x="731" y="0"/>
                  </a:moveTo>
                  <a:cubicBezTo>
                    <a:pt x="527" y="0"/>
                    <a:pt x="406" y="39"/>
                    <a:pt x="244" y="120"/>
                  </a:cubicBezTo>
                  <a:cubicBezTo>
                    <a:pt x="121" y="244"/>
                    <a:pt x="40" y="364"/>
                    <a:pt x="40" y="526"/>
                  </a:cubicBezTo>
                  <a:cubicBezTo>
                    <a:pt x="1" y="689"/>
                    <a:pt x="40" y="851"/>
                    <a:pt x="163" y="974"/>
                  </a:cubicBezTo>
                  <a:cubicBezTo>
                    <a:pt x="244" y="1094"/>
                    <a:pt x="406" y="1176"/>
                    <a:pt x="569" y="1218"/>
                  </a:cubicBezTo>
                  <a:cubicBezTo>
                    <a:pt x="731" y="1218"/>
                    <a:pt x="893" y="1176"/>
                    <a:pt x="1056" y="1094"/>
                  </a:cubicBezTo>
                  <a:cubicBezTo>
                    <a:pt x="1014" y="1013"/>
                    <a:pt x="975" y="1013"/>
                    <a:pt x="932" y="974"/>
                  </a:cubicBezTo>
                  <a:cubicBezTo>
                    <a:pt x="812" y="1055"/>
                    <a:pt x="689" y="1055"/>
                    <a:pt x="569" y="1055"/>
                  </a:cubicBezTo>
                  <a:cubicBezTo>
                    <a:pt x="445" y="1055"/>
                    <a:pt x="364" y="974"/>
                    <a:pt x="283" y="893"/>
                  </a:cubicBezTo>
                  <a:cubicBezTo>
                    <a:pt x="202" y="770"/>
                    <a:pt x="163" y="689"/>
                    <a:pt x="163" y="569"/>
                  </a:cubicBezTo>
                  <a:cubicBezTo>
                    <a:pt x="202" y="445"/>
                    <a:pt x="244" y="325"/>
                    <a:pt x="364" y="244"/>
                  </a:cubicBezTo>
                  <a:cubicBezTo>
                    <a:pt x="424" y="185"/>
                    <a:pt x="505" y="146"/>
                    <a:pt x="592" y="146"/>
                  </a:cubicBezTo>
                  <a:cubicBezTo>
                    <a:pt x="624" y="146"/>
                    <a:pt x="657" y="151"/>
                    <a:pt x="689" y="163"/>
                  </a:cubicBezTo>
                  <a:cubicBezTo>
                    <a:pt x="812" y="163"/>
                    <a:pt x="932" y="244"/>
                    <a:pt x="1014" y="325"/>
                  </a:cubicBezTo>
                  <a:cubicBezTo>
                    <a:pt x="1056" y="325"/>
                    <a:pt x="1095" y="283"/>
                    <a:pt x="1137" y="244"/>
                  </a:cubicBezTo>
                  <a:cubicBezTo>
                    <a:pt x="1014" y="120"/>
                    <a:pt x="893" y="39"/>
                    <a:pt x="731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2734950" y="1009400"/>
              <a:ext cx="14225" cy="31525"/>
            </a:xfrm>
            <a:custGeom>
              <a:avLst/>
              <a:gdLst/>
              <a:ahLst/>
              <a:cxnLst/>
              <a:rect l="l" t="t" r="r" b="b"/>
              <a:pathLst>
                <a:path w="569" h="1261" extrusionOk="0">
                  <a:moveTo>
                    <a:pt x="162" y="0"/>
                  </a:moveTo>
                  <a:cubicBezTo>
                    <a:pt x="81" y="449"/>
                    <a:pt x="39" y="692"/>
                    <a:pt x="0" y="1179"/>
                  </a:cubicBezTo>
                  <a:cubicBezTo>
                    <a:pt x="201" y="1179"/>
                    <a:pt x="325" y="1218"/>
                    <a:pt x="568" y="1260"/>
                  </a:cubicBezTo>
                  <a:lnTo>
                    <a:pt x="568" y="1098"/>
                  </a:lnTo>
                  <a:cubicBezTo>
                    <a:pt x="406" y="1056"/>
                    <a:pt x="325" y="1056"/>
                    <a:pt x="162" y="1017"/>
                  </a:cubicBezTo>
                  <a:cubicBezTo>
                    <a:pt x="201" y="611"/>
                    <a:pt x="244" y="406"/>
                    <a:pt x="32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2754175" y="1011425"/>
              <a:ext cx="24375" cy="31900"/>
            </a:xfrm>
            <a:custGeom>
              <a:avLst/>
              <a:gdLst/>
              <a:ahLst/>
              <a:cxnLst/>
              <a:rect l="l" t="t" r="r" b="b"/>
              <a:pathLst>
                <a:path w="975" h="1276" extrusionOk="0">
                  <a:moveTo>
                    <a:pt x="124" y="1"/>
                  </a:moveTo>
                  <a:cubicBezTo>
                    <a:pt x="82" y="325"/>
                    <a:pt x="43" y="488"/>
                    <a:pt x="0" y="812"/>
                  </a:cubicBezTo>
                  <a:cubicBezTo>
                    <a:pt x="0" y="893"/>
                    <a:pt x="0" y="1017"/>
                    <a:pt x="82" y="1098"/>
                  </a:cubicBezTo>
                  <a:cubicBezTo>
                    <a:pt x="124" y="1179"/>
                    <a:pt x="244" y="1260"/>
                    <a:pt x="325" y="1260"/>
                  </a:cubicBezTo>
                  <a:cubicBezTo>
                    <a:pt x="358" y="1271"/>
                    <a:pt x="391" y="1276"/>
                    <a:pt x="422" y="1276"/>
                  </a:cubicBezTo>
                  <a:cubicBezTo>
                    <a:pt x="510" y="1276"/>
                    <a:pt x="590" y="1239"/>
                    <a:pt x="650" y="1179"/>
                  </a:cubicBezTo>
                  <a:cubicBezTo>
                    <a:pt x="731" y="1137"/>
                    <a:pt x="773" y="1056"/>
                    <a:pt x="812" y="975"/>
                  </a:cubicBezTo>
                  <a:cubicBezTo>
                    <a:pt x="854" y="650"/>
                    <a:pt x="893" y="488"/>
                    <a:pt x="974" y="163"/>
                  </a:cubicBezTo>
                  <a:cubicBezTo>
                    <a:pt x="893" y="163"/>
                    <a:pt x="854" y="124"/>
                    <a:pt x="812" y="124"/>
                  </a:cubicBezTo>
                  <a:cubicBezTo>
                    <a:pt x="731" y="449"/>
                    <a:pt x="731" y="611"/>
                    <a:pt x="650" y="893"/>
                  </a:cubicBezTo>
                  <a:cubicBezTo>
                    <a:pt x="650" y="975"/>
                    <a:pt x="611" y="1017"/>
                    <a:pt x="569" y="1056"/>
                  </a:cubicBezTo>
                  <a:cubicBezTo>
                    <a:pt x="511" y="1086"/>
                    <a:pt x="475" y="1114"/>
                    <a:pt x="429" y="1114"/>
                  </a:cubicBezTo>
                  <a:cubicBezTo>
                    <a:pt x="411" y="1114"/>
                    <a:pt x="391" y="1109"/>
                    <a:pt x="367" y="1098"/>
                  </a:cubicBezTo>
                  <a:cubicBezTo>
                    <a:pt x="286" y="1098"/>
                    <a:pt x="244" y="1056"/>
                    <a:pt x="205" y="1017"/>
                  </a:cubicBezTo>
                  <a:cubicBezTo>
                    <a:pt x="163" y="936"/>
                    <a:pt x="163" y="893"/>
                    <a:pt x="163" y="812"/>
                  </a:cubicBezTo>
                  <a:cubicBezTo>
                    <a:pt x="205" y="530"/>
                    <a:pt x="244" y="368"/>
                    <a:pt x="286" y="43"/>
                  </a:cubicBezTo>
                  <a:cubicBezTo>
                    <a:pt x="244" y="43"/>
                    <a:pt x="205" y="43"/>
                    <a:pt x="124" y="1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2778525" y="1016550"/>
              <a:ext cx="19350" cy="30450"/>
            </a:xfrm>
            <a:custGeom>
              <a:avLst/>
              <a:gdLst/>
              <a:ahLst/>
              <a:cxnLst/>
              <a:rect l="l" t="t" r="r" b="b"/>
              <a:pathLst>
                <a:path w="774" h="1218" extrusionOk="0">
                  <a:moveTo>
                    <a:pt x="325" y="163"/>
                  </a:moveTo>
                  <a:cubicBezTo>
                    <a:pt x="367" y="201"/>
                    <a:pt x="406" y="201"/>
                    <a:pt x="448" y="201"/>
                  </a:cubicBezTo>
                  <a:cubicBezTo>
                    <a:pt x="448" y="201"/>
                    <a:pt x="487" y="201"/>
                    <a:pt x="487" y="244"/>
                  </a:cubicBezTo>
                  <a:cubicBezTo>
                    <a:pt x="530" y="244"/>
                    <a:pt x="530" y="283"/>
                    <a:pt x="530" y="325"/>
                  </a:cubicBezTo>
                  <a:cubicBezTo>
                    <a:pt x="487" y="325"/>
                    <a:pt x="487" y="364"/>
                    <a:pt x="487" y="364"/>
                  </a:cubicBezTo>
                  <a:lnTo>
                    <a:pt x="325" y="364"/>
                  </a:lnTo>
                  <a:lnTo>
                    <a:pt x="325" y="163"/>
                  </a:lnTo>
                  <a:close/>
                  <a:moveTo>
                    <a:pt x="367" y="526"/>
                  </a:moveTo>
                  <a:cubicBezTo>
                    <a:pt x="448" y="526"/>
                    <a:pt x="487" y="568"/>
                    <a:pt x="530" y="649"/>
                  </a:cubicBezTo>
                  <a:cubicBezTo>
                    <a:pt x="569" y="688"/>
                    <a:pt x="569" y="770"/>
                    <a:pt x="569" y="851"/>
                  </a:cubicBezTo>
                  <a:cubicBezTo>
                    <a:pt x="569" y="932"/>
                    <a:pt x="530" y="974"/>
                    <a:pt x="448" y="1013"/>
                  </a:cubicBezTo>
                  <a:cubicBezTo>
                    <a:pt x="406" y="1055"/>
                    <a:pt x="367" y="1055"/>
                    <a:pt x="325" y="1055"/>
                  </a:cubicBezTo>
                  <a:lnTo>
                    <a:pt x="163" y="1055"/>
                  </a:lnTo>
                  <a:cubicBezTo>
                    <a:pt x="205" y="812"/>
                    <a:pt x="244" y="731"/>
                    <a:pt x="286" y="526"/>
                  </a:cubicBezTo>
                  <a:close/>
                  <a:moveTo>
                    <a:pt x="205" y="0"/>
                  </a:moveTo>
                  <a:cubicBezTo>
                    <a:pt x="124" y="445"/>
                    <a:pt x="82" y="688"/>
                    <a:pt x="0" y="1175"/>
                  </a:cubicBezTo>
                  <a:cubicBezTo>
                    <a:pt x="124" y="1175"/>
                    <a:pt x="163" y="1218"/>
                    <a:pt x="286" y="1218"/>
                  </a:cubicBezTo>
                  <a:cubicBezTo>
                    <a:pt x="367" y="1218"/>
                    <a:pt x="448" y="1218"/>
                    <a:pt x="530" y="1136"/>
                  </a:cubicBezTo>
                  <a:cubicBezTo>
                    <a:pt x="650" y="1094"/>
                    <a:pt x="692" y="974"/>
                    <a:pt x="731" y="893"/>
                  </a:cubicBezTo>
                  <a:cubicBezTo>
                    <a:pt x="773" y="770"/>
                    <a:pt x="731" y="649"/>
                    <a:pt x="692" y="607"/>
                  </a:cubicBezTo>
                  <a:cubicBezTo>
                    <a:pt x="650" y="526"/>
                    <a:pt x="569" y="445"/>
                    <a:pt x="530" y="445"/>
                  </a:cubicBezTo>
                  <a:cubicBezTo>
                    <a:pt x="611" y="445"/>
                    <a:pt x="650" y="406"/>
                    <a:pt x="650" y="325"/>
                  </a:cubicBezTo>
                  <a:cubicBezTo>
                    <a:pt x="692" y="283"/>
                    <a:pt x="650" y="201"/>
                    <a:pt x="611" y="163"/>
                  </a:cubicBezTo>
                  <a:cubicBezTo>
                    <a:pt x="569" y="81"/>
                    <a:pt x="530" y="39"/>
                    <a:pt x="448" y="39"/>
                  </a:cubicBezTo>
                  <a:cubicBezTo>
                    <a:pt x="367" y="39"/>
                    <a:pt x="325" y="0"/>
                    <a:pt x="205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2365650" y="1341200"/>
              <a:ext cx="50750" cy="69975"/>
            </a:xfrm>
            <a:custGeom>
              <a:avLst/>
              <a:gdLst/>
              <a:ahLst/>
              <a:cxnLst/>
              <a:rect l="l" t="t" r="r" b="b"/>
              <a:pathLst>
                <a:path w="2030" h="2799" extrusionOk="0">
                  <a:moveTo>
                    <a:pt x="2029" y="0"/>
                  </a:moveTo>
                  <a:cubicBezTo>
                    <a:pt x="1744" y="39"/>
                    <a:pt x="1581" y="81"/>
                    <a:pt x="1299" y="120"/>
                  </a:cubicBezTo>
                  <a:cubicBezTo>
                    <a:pt x="1299" y="568"/>
                    <a:pt x="1257" y="770"/>
                    <a:pt x="1257" y="1218"/>
                  </a:cubicBezTo>
                  <a:cubicBezTo>
                    <a:pt x="1380" y="1500"/>
                    <a:pt x="1461" y="1624"/>
                    <a:pt x="1624" y="1906"/>
                  </a:cubicBezTo>
                  <a:cubicBezTo>
                    <a:pt x="1744" y="1299"/>
                    <a:pt x="1867" y="650"/>
                    <a:pt x="2029" y="0"/>
                  </a:cubicBezTo>
                  <a:close/>
                  <a:moveTo>
                    <a:pt x="607" y="244"/>
                  </a:moveTo>
                  <a:cubicBezTo>
                    <a:pt x="364" y="283"/>
                    <a:pt x="244" y="325"/>
                    <a:pt x="0" y="364"/>
                  </a:cubicBezTo>
                  <a:cubicBezTo>
                    <a:pt x="325" y="893"/>
                    <a:pt x="689" y="1419"/>
                    <a:pt x="1013" y="1987"/>
                  </a:cubicBezTo>
                  <a:cubicBezTo>
                    <a:pt x="1055" y="2312"/>
                    <a:pt x="1094" y="2474"/>
                    <a:pt x="1137" y="2799"/>
                  </a:cubicBezTo>
                  <a:cubicBezTo>
                    <a:pt x="1380" y="2760"/>
                    <a:pt x="1500" y="2760"/>
                    <a:pt x="1744" y="2718"/>
                  </a:cubicBezTo>
                  <a:cubicBezTo>
                    <a:pt x="1705" y="2516"/>
                    <a:pt x="1705" y="2435"/>
                    <a:pt x="1663" y="2231"/>
                  </a:cubicBezTo>
                  <a:cubicBezTo>
                    <a:pt x="1299" y="1542"/>
                    <a:pt x="974" y="893"/>
                    <a:pt x="607" y="244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2422450" y="1336075"/>
              <a:ext cx="53775" cy="68050"/>
            </a:xfrm>
            <a:custGeom>
              <a:avLst/>
              <a:gdLst/>
              <a:ahLst/>
              <a:cxnLst/>
              <a:rect l="l" t="t" r="r" b="b"/>
              <a:pathLst>
                <a:path w="2151" h="2722" extrusionOk="0">
                  <a:moveTo>
                    <a:pt x="894" y="1"/>
                  </a:moveTo>
                  <a:cubicBezTo>
                    <a:pt x="689" y="43"/>
                    <a:pt x="527" y="82"/>
                    <a:pt x="407" y="163"/>
                  </a:cubicBezTo>
                  <a:cubicBezTo>
                    <a:pt x="283" y="205"/>
                    <a:pt x="202" y="286"/>
                    <a:pt x="163" y="407"/>
                  </a:cubicBezTo>
                  <a:cubicBezTo>
                    <a:pt x="82" y="488"/>
                    <a:pt x="40" y="569"/>
                    <a:pt x="40" y="692"/>
                  </a:cubicBezTo>
                  <a:cubicBezTo>
                    <a:pt x="1" y="812"/>
                    <a:pt x="1" y="936"/>
                    <a:pt x="40" y="1056"/>
                  </a:cubicBezTo>
                  <a:cubicBezTo>
                    <a:pt x="82" y="1423"/>
                    <a:pt x="121" y="1585"/>
                    <a:pt x="163" y="1949"/>
                  </a:cubicBezTo>
                  <a:cubicBezTo>
                    <a:pt x="163" y="2072"/>
                    <a:pt x="202" y="2192"/>
                    <a:pt x="244" y="2273"/>
                  </a:cubicBezTo>
                  <a:cubicBezTo>
                    <a:pt x="283" y="2397"/>
                    <a:pt x="365" y="2478"/>
                    <a:pt x="446" y="2559"/>
                  </a:cubicBezTo>
                  <a:cubicBezTo>
                    <a:pt x="527" y="2598"/>
                    <a:pt x="650" y="2679"/>
                    <a:pt x="770" y="2679"/>
                  </a:cubicBezTo>
                  <a:cubicBezTo>
                    <a:pt x="894" y="2721"/>
                    <a:pt x="1056" y="2721"/>
                    <a:pt x="1218" y="2721"/>
                  </a:cubicBezTo>
                  <a:cubicBezTo>
                    <a:pt x="1176" y="2559"/>
                    <a:pt x="1176" y="2517"/>
                    <a:pt x="1176" y="2355"/>
                  </a:cubicBezTo>
                  <a:cubicBezTo>
                    <a:pt x="1095" y="2355"/>
                    <a:pt x="1056" y="2355"/>
                    <a:pt x="1014" y="2316"/>
                  </a:cubicBezTo>
                  <a:cubicBezTo>
                    <a:pt x="975" y="2316"/>
                    <a:pt x="933" y="2273"/>
                    <a:pt x="894" y="2234"/>
                  </a:cubicBezTo>
                  <a:cubicBezTo>
                    <a:pt x="852" y="2192"/>
                    <a:pt x="852" y="2153"/>
                    <a:pt x="813" y="2111"/>
                  </a:cubicBezTo>
                  <a:lnTo>
                    <a:pt x="813" y="1991"/>
                  </a:lnTo>
                  <a:cubicBezTo>
                    <a:pt x="731" y="1504"/>
                    <a:pt x="689" y="1299"/>
                    <a:pt x="650" y="855"/>
                  </a:cubicBezTo>
                  <a:lnTo>
                    <a:pt x="650" y="692"/>
                  </a:lnTo>
                  <a:cubicBezTo>
                    <a:pt x="650" y="650"/>
                    <a:pt x="650" y="611"/>
                    <a:pt x="689" y="569"/>
                  </a:cubicBezTo>
                  <a:cubicBezTo>
                    <a:pt x="689" y="530"/>
                    <a:pt x="731" y="488"/>
                    <a:pt x="770" y="449"/>
                  </a:cubicBezTo>
                  <a:cubicBezTo>
                    <a:pt x="813" y="407"/>
                    <a:pt x="852" y="407"/>
                    <a:pt x="933" y="368"/>
                  </a:cubicBezTo>
                  <a:cubicBezTo>
                    <a:pt x="894" y="244"/>
                    <a:pt x="894" y="163"/>
                    <a:pt x="894" y="1"/>
                  </a:cubicBezTo>
                  <a:close/>
                  <a:moveTo>
                    <a:pt x="975" y="1"/>
                  </a:moveTo>
                  <a:cubicBezTo>
                    <a:pt x="1014" y="163"/>
                    <a:pt x="1014" y="205"/>
                    <a:pt x="1014" y="368"/>
                  </a:cubicBezTo>
                  <a:cubicBezTo>
                    <a:pt x="1095" y="368"/>
                    <a:pt x="1137" y="368"/>
                    <a:pt x="1176" y="407"/>
                  </a:cubicBezTo>
                  <a:cubicBezTo>
                    <a:pt x="1257" y="407"/>
                    <a:pt x="1300" y="449"/>
                    <a:pt x="1300" y="488"/>
                  </a:cubicBezTo>
                  <a:cubicBezTo>
                    <a:pt x="1338" y="530"/>
                    <a:pt x="1381" y="569"/>
                    <a:pt x="1381" y="611"/>
                  </a:cubicBezTo>
                  <a:cubicBezTo>
                    <a:pt x="1381" y="650"/>
                    <a:pt x="1420" y="692"/>
                    <a:pt x="1420" y="731"/>
                  </a:cubicBezTo>
                  <a:cubicBezTo>
                    <a:pt x="1462" y="1218"/>
                    <a:pt x="1501" y="1423"/>
                    <a:pt x="1543" y="1868"/>
                  </a:cubicBezTo>
                  <a:lnTo>
                    <a:pt x="1543" y="2030"/>
                  </a:lnTo>
                  <a:cubicBezTo>
                    <a:pt x="1543" y="2072"/>
                    <a:pt x="1543" y="2111"/>
                    <a:pt x="1501" y="2153"/>
                  </a:cubicBezTo>
                  <a:cubicBezTo>
                    <a:pt x="1501" y="2192"/>
                    <a:pt x="1462" y="2234"/>
                    <a:pt x="1420" y="2273"/>
                  </a:cubicBezTo>
                  <a:cubicBezTo>
                    <a:pt x="1381" y="2316"/>
                    <a:pt x="1338" y="2316"/>
                    <a:pt x="1257" y="2355"/>
                  </a:cubicBezTo>
                  <a:cubicBezTo>
                    <a:pt x="1300" y="2478"/>
                    <a:pt x="1300" y="2559"/>
                    <a:pt x="1300" y="2721"/>
                  </a:cubicBezTo>
                  <a:cubicBezTo>
                    <a:pt x="1501" y="2679"/>
                    <a:pt x="1624" y="2640"/>
                    <a:pt x="1744" y="2559"/>
                  </a:cubicBezTo>
                  <a:cubicBezTo>
                    <a:pt x="1868" y="2517"/>
                    <a:pt x="1949" y="2436"/>
                    <a:pt x="2030" y="2355"/>
                  </a:cubicBezTo>
                  <a:cubicBezTo>
                    <a:pt x="2069" y="2273"/>
                    <a:pt x="2111" y="2153"/>
                    <a:pt x="2150" y="2030"/>
                  </a:cubicBezTo>
                  <a:lnTo>
                    <a:pt x="2150" y="1705"/>
                  </a:lnTo>
                  <a:cubicBezTo>
                    <a:pt x="2111" y="1342"/>
                    <a:pt x="2111" y="1137"/>
                    <a:pt x="2069" y="773"/>
                  </a:cubicBezTo>
                  <a:cubicBezTo>
                    <a:pt x="2030" y="650"/>
                    <a:pt x="2030" y="569"/>
                    <a:pt x="1988" y="449"/>
                  </a:cubicBezTo>
                  <a:cubicBezTo>
                    <a:pt x="1907" y="325"/>
                    <a:pt x="1868" y="244"/>
                    <a:pt x="1787" y="205"/>
                  </a:cubicBezTo>
                  <a:cubicBezTo>
                    <a:pt x="1705" y="124"/>
                    <a:pt x="1582" y="43"/>
                    <a:pt x="1462" y="43"/>
                  </a:cubicBezTo>
                  <a:cubicBezTo>
                    <a:pt x="1338" y="1"/>
                    <a:pt x="1176" y="1"/>
                    <a:pt x="975" y="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2481300" y="1330000"/>
              <a:ext cx="54825" cy="68025"/>
            </a:xfrm>
            <a:custGeom>
              <a:avLst/>
              <a:gdLst/>
              <a:ahLst/>
              <a:cxnLst/>
              <a:rect l="l" t="t" r="r" b="b"/>
              <a:pathLst>
                <a:path w="2193" h="2721" extrusionOk="0">
                  <a:moveTo>
                    <a:pt x="650" y="81"/>
                  </a:moveTo>
                  <a:cubicBezTo>
                    <a:pt x="406" y="124"/>
                    <a:pt x="283" y="124"/>
                    <a:pt x="1" y="163"/>
                  </a:cubicBezTo>
                  <a:cubicBezTo>
                    <a:pt x="82" y="731"/>
                    <a:pt x="121" y="1299"/>
                    <a:pt x="163" y="1867"/>
                  </a:cubicBezTo>
                  <a:cubicBezTo>
                    <a:pt x="202" y="1948"/>
                    <a:pt x="202" y="2029"/>
                    <a:pt x="202" y="2111"/>
                  </a:cubicBezTo>
                  <a:cubicBezTo>
                    <a:pt x="244" y="2153"/>
                    <a:pt x="244" y="2234"/>
                    <a:pt x="283" y="2315"/>
                  </a:cubicBezTo>
                  <a:cubicBezTo>
                    <a:pt x="325" y="2396"/>
                    <a:pt x="364" y="2435"/>
                    <a:pt x="406" y="2477"/>
                  </a:cubicBezTo>
                  <a:cubicBezTo>
                    <a:pt x="445" y="2559"/>
                    <a:pt x="527" y="2598"/>
                    <a:pt x="608" y="2640"/>
                  </a:cubicBezTo>
                  <a:cubicBezTo>
                    <a:pt x="650" y="2679"/>
                    <a:pt x="731" y="2679"/>
                    <a:pt x="851" y="2721"/>
                  </a:cubicBezTo>
                  <a:lnTo>
                    <a:pt x="1218" y="2721"/>
                  </a:lnTo>
                  <a:cubicBezTo>
                    <a:pt x="1176" y="2598"/>
                    <a:pt x="1176" y="2516"/>
                    <a:pt x="1176" y="2354"/>
                  </a:cubicBezTo>
                  <a:cubicBezTo>
                    <a:pt x="1095" y="2354"/>
                    <a:pt x="1056" y="2354"/>
                    <a:pt x="1014" y="2315"/>
                  </a:cubicBezTo>
                  <a:cubicBezTo>
                    <a:pt x="932" y="2315"/>
                    <a:pt x="932" y="2273"/>
                    <a:pt x="893" y="2234"/>
                  </a:cubicBezTo>
                  <a:cubicBezTo>
                    <a:pt x="851" y="2192"/>
                    <a:pt x="851" y="2111"/>
                    <a:pt x="851" y="2029"/>
                  </a:cubicBezTo>
                  <a:cubicBezTo>
                    <a:pt x="812" y="1990"/>
                    <a:pt x="812" y="1909"/>
                    <a:pt x="812" y="1786"/>
                  </a:cubicBezTo>
                  <a:cubicBezTo>
                    <a:pt x="770" y="1218"/>
                    <a:pt x="689" y="650"/>
                    <a:pt x="650" y="81"/>
                  </a:cubicBezTo>
                  <a:close/>
                  <a:moveTo>
                    <a:pt x="2069" y="0"/>
                  </a:moveTo>
                  <a:cubicBezTo>
                    <a:pt x="1825" y="0"/>
                    <a:pt x="1705" y="0"/>
                    <a:pt x="1419" y="42"/>
                  </a:cubicBezTo>
                  <a:lnTo>
                    <a:pt x="1543" y="1747"/>
                  </a:lnTo>
                  <a:lnTo>
                    <a:pt x="1543" y="1990"/>
                  </a:lnTo>
                  <a:lnTo>
                    <a:pt x="1543" y="2192"/>
                  </a:lnTo>
                  <a:cubicBezTo>
                    <a:pt x="1501" y="2234"/>
                    <a:pt x="1501" y="2273"/>
                    <a:pt x="1462" y="2315"/>
                  </a:cubicBezTo>
                  <a:cubicBezTo>
                    <a:pt x="1419" y="2315"/>
                    <a:pt x="1338" y="2354"/>
                    <a:pt x="1257" y="2354"/>
                  </a:cubicBezTo>
                  <a:cubicBezTo>
                    <a:pt x="1299" y="2516"/>
                    <a:pt x="1299" y="2559"/>
                    <a:pt x="1299" y="2721"/>
                  </a:cubicBezTo>
                  <a:cubicBezTo>
                    <a:pt x="1419" y="2721"/>
                    <a:pt x="1543" y="2679"/>
                    <a:pt x="1624" y="2640"/>
                  </a:cubicBezTo>
                  <a:cubicBezTo>
                    <a:pt x="1744" y="2640"/>
                    <a:pt x="1825" y="2598"/>
                    <a:pt x="1867" y="2516"/>
                  </a:cubicBezTo>
                  <a:cubicBezTo>
                    <a:pt x="1949" y="2477"/>
                    <a:pt x="1988" y="2435"/>
                    <a:pt x="2030" y="2354"/>
                  </a:cubicBezTo>
                  <a:cubicBezTo>
                    <a:pt x="2069" y="2315"/>
                    <a:pt x="2111" y="2234"/>
                    <a:pt x="2111" y="2192"/>
                  </a:cubicBezTo>
                  <a:cubicBezTo>
                    <a:pt x="2150" y="2111"/>
                    <a:pt x="2150" y="2029"/>
                    <a:pt x="2150" y="1948"/>
                  </a:cubicBezTo>
                  <a:cubicBezTo>
                    <a:pt x="2192" y="1867"/>
                    <a:pt x="2192" y="1786"/>
                    <a:pt x="2150" y="1705"/>
                  </a:cubicBezTo>
                  <a:cubicBezTo>
                    <a:pt x="2150" y="1137"/>
                    <a:pt x="2111" y="568"/>
                    <a:pt x="2069" y="0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2544200" y="1328550"/>
              <a:ext cx="49700" cy="66400"/>
            </a:xfrm>
            <a:custGeom>
              <a:avLst/>
              <a:gdLst/>
              <a:ahLst/>
              <a:cxnLst/>
              <a:rect l="l" t="t" r="r" b="b"/>
              <a:pathLst>
                <a:path w="1988" h="2656" extrusionOk="0">
                  <a:moveTo>
                    <a:pt x="1012" y="1"/>
                  </a:moveTo>
                  <a:cubicBezTo>
                    <a:pt x="960" y="1"/>
                    <a:pt x="905" y="5"/>
                    <a:pt x="851" y="19"/>
                  </a:cubicBezTo>
                  <a:lnTo>
                    <a:pt x="770" y="19"/>
                  </a:lnTo>
                  <a:lnTo>
                    <a:pt x="770" y="344"/>
                  </a:lnTo>
                  <a:lnTo>
                    <a:pt x="1014" y="344"/>
                  </a:lnTo>
                  <a:cubicBezTo>
                    <a:pt x="1056" y="344"/>
                    <a:pt x="1095" y="344"/>
                    <a:pt x="1137" y="383"/>
                  </a:cubicBezTo>
                  <a:cubicBezTo>
                    <a:pt x="1176" y="383"/>
                    <a:pt x="1218" y="425"/>
                    <a:pt x="1257" y="464"/>
                  </a:cubicBezTo>
                  <a:cubicBezTo>
                    <a:pt x="1257" y="506"/>
                    <a:pt x="1299" y="545"/>
                    <a:pt x="1299" y="587"/>
                  </a:cubicBezTo>
                  <a:lnTo>
                    <a:pt x="1299" y="708"/>
                  </a:lnTo>
                  <a:lnTo>
                    <a:pt x="1299" y="831"/>
                  </a:lnTo>
                  <a:cubicBezTo>
                    <a:pt x="1299" y="870"/>
                    <a:pt x="1257" y="912"/>
                    <a:pt x="1257" y="951"/>
                  </a:cubicBezTo>
                  <a:lnTo>
                    <a:pt x="1137" y="1074"/>
                  </a:lnTo>
                  <a:cubicBezTo>
                    <a:pt x="1095" y="1074"/>
                    <a:pt x="1056" y="1113"/>
                    <a:pt x="975" y="1113"/>
                  </a:cubicBezTo>
                  <a:lnTo>
                    <a:pt x="812" y="1113"/>
                  </a:lnTo>
                  <a:lnTo>
                    <a:pt x="812" y="1399"/>
                  </a:lnTo>
                  <a:lnTo>
                    <a:pt x="932" y="1399"/>
                  </a:lnTo>
                  <a:cubicBezTo>
                    <a:pt x="1137" y="1886"/>
                    <a:pt x="1218" y="2130"/>
                    <a:pt x="1380" y="2617"/>
                  </a:cubicBezTo>
                  <a:lnTo>
                    <a:pt x="1988" y="2617"/>
                  </a:lnTo>
                  <a:cubicBezTo>
                    <a:pt x="1786" y="2087"/>
                    <a:pt x="1705" y="1844"/>
                    <a:pt x="1501" y="1318"/>
                  </a:cubicBezTo>
                  <a:lnTo>
                    <a:pt x="1744" y="1195"/>
                  </a:lnTo>
                  <a:cubicBezTo>
                    <a:pt x="1786" y="1156"/>
                    <a:pt x="1825" y="1074"/>
                    <a:pt x="1867" y="1032"/>
                  </a:cubicBezTo>
                  <a:cubicBezTo>
                    <a:pt x="1906" y="993"/>
                    <a:pt x="1906" y="912"/>
                    <a:pt x="1906" y="870"/>
                  </a:cubicBezTo>
                  <a:cubicBezTo>
                    <a:pt x="1949" y="789"/>
                    <a:pt x="1949" y="708"/>
                    <a:pt x="1949" y="669"/>
                  </a:cubicBezTo>
                  <a:cubicBezTo>
                    <a:pt x="1949" y="545"/>
                    <a:pt x="1906" y="464"/>
                    <a:pt x="1867" y="344"/>
                  </a:cubicBezTo>
                  <a:cubicBezTo>
                    <a:pt x="1825" y="263"/>
                    <a:pt x="1744" y="221"/>
                    <a:pt x="1663" y="139"/>
                  </a:cubicBezTo>
                  <a:cubicBezTo>
                    <a:pt x="1543" y="100"/>
                    <a:pt x="1462" y="58"/>
                    <a:pt x="1299" y="19"/>
                  </a:cubicBezTo>
                  <a:cubicBezTo>
                    <a:pt x="1217" y="19"/>
                    <a:pt x="1118" y="1"/>
                    <a:pt x="1012" y="1"/>
                  </a:cubicBezTo>
                  <a:close/>
                  <a:moveTo>
                    <a:pt x="1" y="19"/>
                  </a:moveTo>
                  <a:cubicBezTo>
                    <a:pt x="40" y="912"/>
                    <a:pt x="82" y="1763"/>
                    <a:pt x="121" y="2656"/>
                  </a:cubicBezTo>
                  <a:cubicBezTo>
                    <a:pt x="364" y="2656"/>
                    <a:pt x="488" y="2617"/>
                    <a:pt x="731" y="2617"/>
                  </a:cubicBezTo>
                  <a:cubicBezTo>
                    <a:pt x="731" y="1763"/>
                    <a:pt x="689" y="870"/>
                    <a:pt x="650" y="1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2615225" y="1327975"/>
              <a:ext cx="34525" cy="66975"/>
            </a:xfrm>
            <a:custGeom>
              <a:avLst/>
              <a:gdLst/>
              <a:ahLst/>
              <a:cxnLst/>
              <a:rect l="l" t="t" r="r" b="b"/>
              <a:pathLst>
                <a:path w="1381" h="2679" extrusionOk="0">
                  <a:moveTo>
                    <a:pt x="39" y="0"/>
                  </a:moveTo>
                  <a:cubicBezTo>
                    <a:pt x="39" y="893"/>
                    <a:pt x="39" y="1747"/>
                    <a:pt x="0" y="2640"/>
                  </a:cubicBezTo>
                  <a:lnTo>
                    <a:pt x="608" y="2640"/>
                  </a:lnTo>
                  <a:cubicBezTo>
                    <a:pt x="650" y="1786"/>
                    <a:pt x="689" y="893"/>
                    <a:pt x="689" y="42"/>
                  </a:cubicBezTo>
                  <a:cubicBezTo>
                    <a:pt x="445" y="0"/>
                    <a:pt x="325" y="0"/>
                    <a:pt x="39" y="0"/>
                  </a:cubicBezTo>
                  <a:close/>
                  <a:moveTo>
                    <a:pt x="731" y="2315"/>
                  </a:moveTo>
                  <a:lnTo>
                    <a:pt x="731" y="2640"/>
                  </a:lnTo>
                  <a:cubicBezTo>
                    <a:pt x="974" y="2640"/>
                    <a:pt x="1095" y="2640"/>
                    <a:pt x="1380" y="2679"/>
                  </a:cubicBezTo>
                  <a:lnTo>
                    <a:pt x="1380" y="2354"/>
                  </a:lnTo>
                  <a:cubicBezTo>
                    <a:pt x="1137" y="2315"/>
                    <a:pt x="974" y="2315"/>
                    <a:pt x="731" y="2315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2655800" y="1329600"/>
              <a:ext cx="52775" cy="68425"/>
            </a:xfrm>
            <a:custGeom>
              <a:avLst/>
              <a:gdLst/>
              <a:ahLst/>
              <a:cxnLst/>
              <a:rect l="l" t="t" r="r" b="b"/>
              <a:pathLst>
                <a:path w="2111" h="2737" extrusionOk="0">
                  <a:moveTo>
                    <a:pt x="915" y="0"/>
                  </a:moveTo>
                  <a:cubicBezTo>
                    <a:pt x="802" y="0"/>
                    <a:pt x="695" y="29"/>
                    <a:pt x="608" y="58"/>
                  </a:cubicBezTo>
                  <a:cubicBezTo>
                    <a:pt x="488" y="97"/>
                    <a:pt x="364" y="140"/>
                    <a:pt x="283" y="221"/>
                  </a:cubicBezTo>
                  <a:cubicBezTo>
                    <a:pt x="202" y="302"/>
                    <a:pt x="163" y="383"/>
                    <a:pt x="121" y="503"/>
                  </a:cubicBezTo>
                  <a:cubicBezTo>
                    <a:pt x="82" y="627"/>
                    <a:pt x="40" y="708"/>
                    <a:pt x="40" y="828"/>
                  </a:cubicBezTo>
                  <a:cubicBezTo>
                    <a:pt x="40" y="1234"/>
                    <a:pt x="40" y="1396"/>
                    <a:pt x="1" y="1763"/>
                  </a:cubicBezTo>
                  <a:cubicBezTo>
                    <a:pt x="1" y="1883"/>
                    <a:pt x="1" y="2006"/>
                    <a:pt x="40" y="2127"/>
                  </a:cubicBezTo>
                  <a:cubicBezTo>
                    <a:pt x="40" y="2208"/>
                    <a:pt x="121" y="2331"/>
                    <a:pt x="163" y="2412"/>
                  </a:cubicBezTo>
                  <a:cubicBezTo>
                    <a:pt x="244" y="2493"/>
                    <a:pt x="325" y="2575"/>
                    <a:pt x="445" y="2614"/>
                  </a:cubicBezTo>
                  <a:cubicBezTo>
                    <a:pt x="569" y="2656"/>
                    <a:pt x="731" y="2695"/>
                    <a:pt x="893" y="2737"/>
                  </a:cubicBezTo>
                  <a:cubicBezTo>
                    <a:pt x="893" y="2575"/>
                    <a:pt x="893" y="2493"/>
                    <a:pt x="932" y="2370"/>
                  </a:cubicBezTo>
                  <a:cubicBezTo>
                    <a:pt x="851" y="2331"/>
                    <a:pt x="812" y="2331"/>
                    <a:pt x="770" y="2289"/>
                  </a:cubicBezTo>
                  <a:cubicBezTo>
                    <a:pt x="731" y="2250"/>
                    <a:pt x="689" y="2250"/>
                    <a:pt x="650" y="2208"/>
                  </a:cubicBezTo>
                  <a:cubicBezTo>
                    <a:pt x="650" y="2169"/>
                    <a:pt x="608" y="2088"/>
                    <a:pt x="608" y="2045"/>
                  </a:cubicBezTo>
                  <a:lnTo>
                    <a:pt x="608" y="1925"/>
                  </a:lnTo>
                  <a:cubicBezTo>
                    <a:pt x="650" y="1438"/>
                    <a:pt x="650" y="1234"/>
                    <a:pt x="689" y="747"/>
                  </a:cubicBezTo>
                  <a:lnTo>
                    <a:pt x="689" y="627"/>
                  </a:lnTo>
                  <a:cubicBezTo>
                    <a:pt x="731" y="584"/>
                    <a:pt x="731" y="545"/>
                    <a:pt x="770" y="503"/>
                  </a:cubicBezTo>
                  <a:cubicBezTo>
                    <a:pt x="812" y="464"/>
                    <a:pt x="812" y="422"/>
                    <a:pt x="893" y="422"/>
                  </a:cubicBezTo>
                  <a:cubicBezTo>
                    <a:pt x="932" y="383"/>
                    <a:pt x="975" y="383"/>
                    <a:pt x="1056" y="383"/>
                  </a:cubicBezTo>
                  <a:lnTo>
                    <a:pt x="1056" y="16"/>
                  </a:lnTo>
                  <a:cubicBezTo>
                    <a:pt x="1009" y="5"/>
                    <a:pt x="962" y="0"/>
                    <a:pt x="915" y="0"/>
                  </a:cubicBezTo>
                  <a:close/>
                  <a:moveTo>
                    <a:pt x="1176" y="16"/>
                  </a:moveTo>
                  <a:cubicBezTo>
                    <a:pt x="1176" y="140"/>
                    <a:pt x="1176" y="221"/>
                    <a:pt x="1137" y="383"/>
                  </a:cubicBezTo>
                  <a:cubicBezTo>
                    <a:pt x="1218" y="383"/>
                    <a:pt x="1257" y="422"/>
                    <a:pt x="1299" y="422"/>
                  </a:cubicBezTo>
                  <a:lnTo>
                    <a:pt x="1419" y="545"/>
                  </a:lnTo>
                  <a:cubicBezTo>
                    <a:pt x="1419" y="584"/>
                    <a:pt x="1462" y="627"/>
                    <a:pt x="1462" y="666"/>
                  </a:cubicBezTo>
                  <a:lnTo>
                    <a:pt x="1462" y="828"/>
                  </a:lnTo>
                  <a:cubicBezTo>
                    <a:pt x="1419" y="1276"/>
                    <a:pt x="1419" y="1519"/>
                    <a:pt x="1380" y="1964"/>
                  </a:cubicBezTo>
                  <a:cubicBezTo>
                    <a:pt x="1380" y="2006"/>
                    <a:pt x="1338" y="2045"/>
                    <a:pt x="1338" y="2088"/>
                  </a:cubicBezTo>
                  <a:cubicBezTo>
                    <a:pt x="1338" y="2169"/>
                    <a:pt x="1299" y="2208"/>
                    <a:pt x="1299" y="2250"/>
                  </a:cubicBezTo>
                  <a:cubicBezTo>
                    <a:pt x="1257" y="2289"/>
                    <a:pt x="1218" y="2289"/>
                    <a:pt x="1176" y="2331"/>
                  </a:cubicBezTo>
                  <a:cubicBezTo>
                    <a:pt x="1137" y="2331"/>
                    <a:pt x="1095" y="2370"/>
                    <a:pt x="1014" y="2370"/>
                  </a:cubicBezTo>
                  <a:cubicBezTo>
                    <a:pt x="1014" y="2493"/>
                    <a:pt x="1014" y="2575"/>
                    <a:pt x="975" y="2737"/>
                  </a:cubicBezTo>
                  <a:cubicBezTo>
                    <a:pt x="1176" y="2737"/>
                    <a:pt x="1299" y="2695"/>
                    <a:pt x="1419" y="2695"/>
                  </a:cubicBezTo>
                  <a:cubicBezTo>
                    <a:pt x="1543" y="2656"/>
                    <a:pt x="1663" y="2575"/>
                    <a:pt x="1744" y="2493"/>
                  </a:cubicBezTo>
                  <a:cubicBezTo>
                    <a:pt x="1825" y="2412"/>
                    <a:pt x="1867" y="2331"/>
                    <a:pt x="1906" y="2250"/>
                  </a:cubicBezTo>
                  <a:cubicBezTo>
                    <a:pt x="1949" y="2127"/>
                    <a:pt x="1988" y="2006"/>
                    <a:pt x="1988" y="1883"/>
                  </a:cubicBezTo>
                  <a:cubicBezTo>
                    <a:pt x="2030" y="1519"/>
                    <a:pt x="2030" y="1357"/>
                    <a:pt x="2069" y="990"/>
                  </a:cubicBezTo>
                  <a:cubicBezTo>
                    <a:pt x="2111" y="870"/>
                    <a:pt x="2069" y="747"/>
                    <a:pt x="2069" y="627"/>
                  </a:cubicBezTo>
                  <a:cubicBezTo>
                    <a:pt x="2030" y="545"/>
                    <a:pt x="1988" y="422"/>
                    <a:pt x="1906" y="341"/>
                  </a:cubicBezTo>
                  <a:cubicBezTo>
                    <a:pt x="1867" y="260"/>
                    <a:pt x="1744" y="179"/>
                    <a:pt x="1624" y="140"/>
                  </a:cubicBezTo>
                  <a:cubicBezTo>
                    <a:pt x="1501" y="58"/>
                    <a:pt x="1380" y="16"/>
                    <a:pt x="1176" y="16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714650" y="1335100"/>
              <a:ext cx="52775" cy="70000"/>
            </a:xfrm>
            <a:custGeom>
              <a:avLst/>
              <a:gdLst/>
              <a:ahLst/>
              <a:cxnLst/>
              <a:rect l="l" t="t" r="r" b="b"/>
              <a:pathLst>
                <a:path w="2111" h="2800" extrusionOk="0">
                  <a:moveTo>
                    <a:pt x="1257" y="40"/>
                  </a:moveTo>
                  <a:cubicBezTo>
                    <a:pt x="1257" y="163"/>
                    <a:pt x="1257" y="244"/>
                    <a:pt x="1218" y="364"/>
                  </a:cubicBezTo>
                  <a:cubicBezTo>
                    <a:pt x="1299" y="407"/>
                    <a:pt x="1380" y="407"/>
                    <a:pt x="1419" y="446"/>
                  </a:cubicBezTo>
                  <a:cubicBezTo>
                    <a:pt x="1461" y="488"/>
                    <a:pt x="1461" y="527"/>
                    <a:pt x="1500" y="569"/>
                  </a:cubicBezTo>
                  <a:lnTo>
                    <a:pt x="1500" y="731"/>
                  </a:lnTo>
                  <a:lnTo>
                    <a:pt x="1500" y="894"/>
                  </a:lnTo>
                  <a:lnTo>
                    <a:pt x="1500" y="1056"/>
                  </a:lnTo>
                  <a:cubicBezTo>
                    <a:pt x="1744" y="1095"/>
                    <a:pt x="1867" y="1095"/>
                    <a:pt x="2111" y="1137"/>
                  </a:cubicBezTo>
                  <a:lnTo>
                    <a:pt x="2111" y="1014"/>
                  </a:lnTo>
                  <a:lnTo>
                    <a:pt x="2111" y="650"/>
                  </a:lnTo>
                  <a:cubicBezTo>
                    <a:pt x="2111" y="569"/>
                    <a:pt x="2068" y="446"/>
                    <a:pt x="1987" y="364"/>
                  </a:cubicBezTo>
                  <a:cubicBezTo>
                    <a:pt x="1906" y="283"/>
                    <a:pt x="1825" y="202"/>
                    <a:pt x="1705" y="163"/>
                  </a:cubicBezTo>
                  <a:cubicBezTo>
                    <a:pt x="1581" y="82"/>
                    <a:pt x="1461" y="40"/>
                    <a:pt x="1257" y="40"/>
                  </a:cubicBezTo>
                  <a:close/>
                  <a:moveTo>
                    <a:pt x="1176" y="1"/>
                  </a:moveTo>
                  <a:cubicBezTo>
                    <a:pt x="974" y="1"/>
                    <a:pt x="812" y="1"/>
                    <a:pt x="689" y="40"/>
                  </a:cubicBezTo>
                  <a:cubicBezTo>
                    <a:pt x="569" y="82"/>
                    <a:pt x="445" y="121"/>
                    <a:pt x="364" y="202"/>
                  </a:cubicBezTo>
                  <a:cubicBezTo>
                    <a:pt x="283" y="283"/>
                    <a:pt x="202" y="364"/>
                    <a:pt x="163" y="446"/>
                  </a:cubicBezTo>
                  <a:cubicBezTo>
                    <a:pt x="121" y="569"/>
                    <a:pt x="121" y="689"/>
                    <a:pt x="82" y="812"/>
                  </a:cubicBezTo>
                  <a:cubicBezTo>
                    <a:pt x="39" y="1176"/>
                    <a:pt x="39" y="1381"/>
                    <a:pt x="0" y="1744"/>
                  </a:cubicBezTo>
                  <a:lnTo>
                    <a:pt x="0" y="1949"/>
                  </a:lnTo>
                  <a:cubicBezTo>
                    <a:pt x="0" y="2030"/>
                    <a:pt x="0" y="2069"/>
                    <a:pt x="39" y="2150"/>
                  </a:cubicBezTo>
                  <a:cubicBezTo>
                    <a:pt x="39" y="2231"/>
                    <a:pt x="82" y="2273"/>
                    <a:pt x="121" y="2355"/>
                  </a:cubicBezTo>
                  <a:cubicBezTo>
                    <a:pt x="163" y="2394"/>
                    <a:pt x="202" y="2475"/>
                    <a:pt x="283" y="2517"/>
                  </a:cubicBezTo>
                  <a:cubicBezTo>
                    <a:pt x="325" y="2556"/>
                    <a:pt x="406" y="2598"/>
                    <a:pt x="487" y="2637"/>
                  </a:cubicBezTo>
                  <a:cubicBezTo>
                    <a:pt x="569" y="2679"/>
                    <a:pt x="689" y="2679"/>
                    <a:pt x="812" y="2718"/>
                  </a:cubicBezTo>
                  <a:lnTo>
                    <a:pt x="851" y="2718"/>
                  </a:lnTo>
                  <a:cubicBezTo>
                    <a:pt x="851" y="2556"/>
                    <a:pt x="851" y="2475"/>
                    <a:pt x="893" y="2355"/>
                  </a:cubicBezTo>
                  <a:cubicBezTo>
                    <a:pt x="812" y="2355"/>
                    <a:pt x="770" y="2312"/>
                    <a:pt x="731" y="2273"/>
                  </a:cubicBezTo>
                  <a:cubicBezTo>
                    <a:pt x="689" y="2231"/>
                    <a:pt x="650" y="2231"/>
                    <a:pt x="650" y="2192"/>
                  </a:cubicBezTo>
                  <a:cubicBezTo>
                    <a:pt x="608" y="2150"/>
                    <a:pt x="608" y="2069"/>
                    <a:pt x="608" y="2030"/>
                  </a:cubicBezTo>
                  <a:lnTo>
                    <a:pt x="608" y="1907"/>
                  </a:lnTo>
                  <a:cubicBezTo>
                    <a:pt x="650" y="1462"/>
                    <a:pt x="689" y="1218"/>
                    <a:pt x="731" y="731"/>
                  </a:cubicBezTo>
                  <a:cubicBezTo>
                    <a:pt x="731" y="689"/>
                    <a:pt x="770" y="650"/>
                    <a:pt x="770" y="608"/>
                  </a:cubicBezTo>
                  <a:cubicBezTo>
                    <a:pt x="770" y="569"/>
                    <a:pt x="812" y="527"/>
                    <a:pt x="851" y="488"/>
                  </a:cubicBezTo>
                  <a:cubicBezTo>
                    <a:pt x="851" y="446"/>
                    <a:pt x="893" y="407"/>
                    <a:pt x="932" y="407"/>
                  </a:cubicBezTo>
                  <a:cubicBezTo>
                    <a:pt x="1013" y="364"/>
                    <a:pt x="1056" y="364"/>
                    <a:pt x="1137" y="364"/>
                  </a:cubicBezTo>
                  <a:cubicBezTo>
                    <a:pt x="1137" y="244"/>
                    <a:pt x="1137" y="163"/>
                    <a:pt x="1176" y="1"/>
                  </a:cubicBezTo>
                  <a:close/>
                  <a:moveTo>
                    <a:pt x="1176" y="1381"/>
                  </a:moveTo>
                  <a:cubicBezTo>
                    <a:pt x="1176" y="1501"/>
                    <a:pt x="1176" y="1582"/>
                    <a:pt x="1137" y="1705"/>
                  </a:cubicBezTo>
                  <a:cubicBezTo>
                    <a:pt x="1257" y="1705"/>
                    <a:pt x="1299" y="1705"/>
                    <a:pt x="1380" y="1744"/>
                  </a:cubicBezTo>
                  <a:lnTo>
                    <a:pt x="1380" y="1988"/>
                  </a:lnTo>
                  <a:cubicBezTo>
                    <a:pt x="1380" y="2030"/>
                    <a:pt x="1338" y="2069"/>
                    <a:pt x="1338" y="2111"/>
                  </a:cubicBezTo>
                  <a:cubicBezTo>
                    <a:pt x="1338" y="2150"/>
                    <a:pt x="1299" y="2192"/>
                    <a:pt x="1257" y="2231"/>
                  </a:cubicBezTo>
                  <a:cubicBezTo>
                    <a:pt x="1257" y="2273"/>
                    <a:pt x="1218" y="2312"/>
                    <a:pt x="1176" y="2355"/>
                  </a:cubicBezTo>
                  <a:lnTo>
                    <a:pt x="974" y="2355"/>
                  </a:lnTo>
                  <a:cubicBezTo>
                    <a:pt x="974" y="2517"/>
                    <a:pt x="974" y="2556"/>
                    <a:pt x="932" y="2718"/>
                  </a:cubicBezTo>
                  <a:cubicBezTo>
                    <a:pt x="1056" y="2718"/>
                    <a:pt x="1137" y="2679"/>
                    <a:pt x="1218" y="2637"/>
                  </a:cubicBezTo>
                  <a:cubicBezTo>
                    <a:pt x="1299" y="2637"/>
                    <a:pt x="1380" y="2598"/>
                    <a:pt x="1419" y="2517"/>
                  </a:cubicBezTo>
                  <a:cubicBezTo>
                    <a:pt x="1461" y="2598"/>
                    <a:pt x="1461" y="2637"/>
                    <a:pt x="1500" y="2718"/>
                  </a:cubicBezTo>
                  <a:cubicBezTo>
                    <a:pt x="1624" y="2760"/>
                    <a:pt x="1705" y="2760"/>
                    <a:pt x="1867" y="2799"/>
                  </a:cubicBezTo>
                  <a:cubicBezTo>
                    <a:pt x="1948" y="2273"/>
                    <a:pt x="1987" y="1988"/>
                    <a:pt x="2068" y="1462"/>
                  </a:cubicBezTo>
                  <a:cubicBezTo>
                    <a:pt x="1705" y="1420"/>
                    <a:pt x="1543" y="1420"/>
                    <a:pt x="1176" y="1381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2773500" y="1343475"/>
              <a:ext cx="54800" cy="68500"/>
            </a:xfrm>
            <a:custGeom>
              <a:avLst/>
              <a:gdLst/>
              <a:ahLst/>
              <a:cxnLst/>
              <a:rect l="l" t="t" r="r" b="b"/>
              <a:pathLst>
                <a:path w="2192" h="2740" extrusionOk="0">
                  <a:moveTo>
                    <a:pt x="1013" y="0"/>
                  </a:moveTo>
                  <a:cubicBezTo>
                    <a:pt x="932" y="0"/>
                    <a:pt x="851" y="10"/>
                    <a:pt x="770" y="29"/>
                  </a:cubicBezTo>
                  <a:cubicBezTo>
                    <a:pt x="649" y="72"/>
                    <a:pt x="526" y="111"/>
                    <a:pt x="445" y="153"/>
                  </a:cubicBezTo>
                  <a:cubicBezTo>
                    <a:pt x="364" y="234"/>
                    <a:pt x="283" y="315"/>
                    <a:pt x="244" y="435"/>
                  </a:cubicBezTo>
                  <a:cubicBezTo>
                    <a:pt x="201" y="516"/>
                    <a:pt x="162" y="640"/>
                    <a:pt x="162" y="760"/>
                  </a:cubicBezTo>
                  <a:cubicBezTo>
                    <a:pt x="120" y="1127"/>
                    <a:pt x="81" y="1328"/>
                    <a:pt x="39" y="1695"/>
                  </a:cubicBezTo>
                  <a:cubicBezTo>
                    <a:pt x="0" y="1815"/>
                    <a:pt x="0" y="1896"/>
                    <a:pt x="0" y="2020"/>
                  </a:cubicBezTo>
                  <a:cubicBezTo>
                    <a:pt x="39" y="2140"/>
                    <a:pt x="81" y="2221"/>
                    <a:pt x="120" y="2302"/>
                  </a:cubicBezTo>
                  <a:cubicBezTo>
                    <a:pt x="201" y="2425"/>
                    <a:pt x="283" y="2507"/>
                    <a:pt x="406" y="2545"/>
                  </a:cubicBezTo>
                  <a:cubicBezTo>
                    <a:pt x="487" y="2627"/>
                    <a:pt x="649" y="2669"/>
                    <a:pt x="812" y="2708"/>
                  </a:cubicBezTo>
                  <a:cubicBezTo>
                    <a:pt x="851" y="2545"/>
                    <a:pt x="851" y="2507"/>
                    <a:pt x="893" y="2344"/>
                  </a:cubicBezTo>
                  <a:cubicBezTo>
                    <a:pt x="812" y="2344"/>
                    <a:pt x="770" y="2302"/>
                    <a:pt x="731" y="2263"/>
                  </a:cubicBezTo>
                  <a:cubicBezTo>
                    <a:pt x="688" y="2221"/>
                    <a:pt x="649" y="2182"/>
                    <a:pt x="649" y="2140"/>
                  </a:cubicBezTo>
                  <a:cubicBezTo>
                    <a:pt x="607" y="2101"/>
                    <a:pt x="607" y="2059"/>
                    <a:pt x="607" y="2020"/>
                  </a:cubicBezTo>
                  <a:lnTo>
                    <a:pt x="607" y="1896"/>
                  </a:lnTo>
                  <a:cubicBezTo>
                    <a:pt x="688" y="1409"/>
                    <a:pt x="731" y="1208"/>
                    <a:pt x="812" y="760"/>
                  </a:cubicBezTo>
                  <a:cubicBezTo>
                    <a:pt x="812" y="679"/>
                    <a:pt x="812" y="640"/>
                    <a:pt x="851" y="598"/>
                  </a:cubicBezTo>
                  <a:cubicBezTo>
                    <a:pt x="851" y="559"/>
                    <a:pt x="893" y="516"/>
                    <a:pt x="893" y="477"/>
                  </a:cubicBezTo>
                  <a:cubicBezTo>
                    <a:pt x="932" y="435"/>
                    <a:pt x="974" y="435"/>
                    <a:pt x="1013" y="396"/>
                  </a:cubicBezTo>
                  <a:lnTo>
                    <a:pt x="1218" y="396"/>
                  </a:lnTo>
                  <a:cubicBezTo>
                    <a:pt x="1218" y="234"/>
                    <a:pt x="1257" y="153"/>
                    <a:pt x="1257" y="29"/>
                  </a:cubicBezTo>
                  <a:cubicBezTo>
                    <a:pt x="1175" y="10"/>
                    <a:pt x="1094" y="0"/>
                    <a:pt x="1013" y="0"/>
                  </a:cubicBezTo>
                  <a:close/>
                  <a:moveTo>
                    <a:pt x="1380" y="29"/>
                  </a:moveTo>
                  <a:cubicBezTo>
                    <a:pt x="1338" y="192"/>
                    <a:pt x="1338" y="273"/>
                    <a:pt x="1299" y="396"/>
                  </a:cubicBezTo>
                  <a:cubicBezTo>
                    <a:pt x="1380" y="435"/>
                    <a:pt x="1419" y="435"/>
                    <a:pt x="1461" y="477"/>
                  </a:cubicBezTo>
                  <a:cubicBezTo>
                    <a:pt x="1500" y="516"/>
                    <a:pt x="1542" y="559"/>
                    <a:pt x="1542" y="598"/>
                  </a:cubicBezTo>
                  <a:cubicBezTo>
                    <a:pt x="1581" y="640"/>
                    <a:pt x="1581" y="679"/>
                    <a:pt x="1581" y="721"/>
                  </a:cubicBezTo>
                  <a:lnTo>
                    <a:pt x="1581" y="883"/>
                  </a:lnTo>
                  <a:cubicBezTo>
                    <a:pt x="1500" y="1328"/>
                    <a:pt x="1461" y="1572"/>
                    <a:pt x="1380" y="2020"/>
                  </a:cubicBezTo>
                  <a:cubicBezTo>
                    <a:pt x="1338" y="2059"/>
                    <a:pt x="1338" y="2101"/>
                    <a:pt x="1338" y="2140"/>
                  </a:cubicBezTo>
                  <a:cubicBezTo>
                    <a:pt x="1299" y="2182"/>
                    <a:pt x="1299" y="2221"/>
                    <a:pt x="1257" y="2263"/>
                  </a:cubicBezTo>
                  <a:cubicBezTo>
                    <a:pt x="1218" y="2302"/>
                    <a:pt x="1175" y="2344"/>
                    <a:pt x="1136" y="2344"/>
                  </a:cubicBezTo>
                  <a:cubicBezTo>
                    <a:pt x="1094" y="2383"/>
                    <a:pt x="1055" y="2383"/>
                    <a:pt x="974" y="2383"/>
                  </a:cubicBezTo>
                  <a:cubicBezTo>
                    <a:pt x="932" y="2507"/>
                    <a:pt x="932" y="2588"/>
                    <a:pt x="893" y="2708"/>
                  </a:cubicBezTo>
                  <a:cubicBezTo>
                    <a:pt x="994" y="2729"/>
                    <a:pt x="1085" y="2739"/>
                    <a:pt x="1166" y="2739"/>
                  </a:cubicBezTo>
                  <a:cubicBezTo>
                    <a:pt x="1247" y="2739"/>
                    <a:pt x="1318" y="2729"/>
                    <a:pt x="1380" y="2708"/>
                  </a:cubicBezTo>
                  <a:cubicBezTo>
                    <a:pt x="1500" y="2708"/>
                    <a:pt x="1581" y="2627"/>
                    <a:pt x="1705" y="2588"/>
                  </a:cubicBezTo>
                  <a:cubicBezTo>
                    <a:pt x="1786" y="2507"/>
                    <a:pt x="1825" y="2425"/>
                    <a:pt x="1906" y="2344"/>
                  </a:cubicBezTo>
                  <a:cubicBezTo>
                    <a:pt x="1948" y="2221"/>
                    <a:pt x="1987" y="2140"/>
                    <a:pt x="1987" y="2020"/>
                  </a:cubicBezTo>
                  <a:cubicBezTo>
                    <a:pt x="2068" y="1653"/>
                    <a:pt x="2110" y="1451"/>
                    <a:pt x="2192" y="1085"/>
                  </a:cubicBezTo>
                  <a:lnTo>
                    <a:pt x="2192" y="760"/>
                  </a:lnTo>
                  <a:cubicBezTo>
                    <a:pt x="2192" y="640"/>
                    <a:pt x="2149" y="559"/>
                    <a:pt x="2068" y="435"/>
                  </a:cubicBezTo>
                  <a:cubicBezTo>
                    <a:pt x="2029" y="354"/>
                    <a:pt x="1948" y="273"/>
                    <a:pt x="1825" y="192"/>
                  </a:cubicBezTo>
                  <a:cubicBezTo>
                    <a:pt x="1705" y="111"/>
                    <a:pt x="1542" y="72"/>
                    <a:pt x="1380" y="29"/>
                  </a:cubicBezTo>
                  <a:close/>
                </a:path>
              </a:pathLst>
            </a:custGeom>
            <a:solidFill>
              <a:srgbClr val="B0D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Office PowerPoint</Application>
  <PresentationFormat>On-screen Show (16:9)</PresentationFormat>
  <Paragraphs>210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Raleway</vt:lpstr>
      <vt:lpstr>Raleway Medium</vt:lpstr>
      <vt:lpstr>Arial</vt:lpstr>
      <vt:lpstr>Knewave</vt:lpstr>
      <vt:lpstr>Anton</vt:lpstr>
      <vt:lpstr>Sport Branding Guidelines by Slidesgo</vt:lpstr>
      <vt:lpstr>Fast Food Pink Panther Crikvenica</vt:lpstr>
      <vt:lpstr>TABLE OF CONTENTS</vt:lpstr>
      <vt:lpstr>INTRODUCTION</vt:lpstr>
      <vt:lpstr>OUR LOGO</vt:lpstr>
      <vt:lpstr>PERSONALITY</vt:lpstr>
      <vt:lpstr>LOGO</vt:lpstr>
      <vt:lpstr>LOGO CONCEPT</vt:lpstr>
      <vt:lpstr>OUR CREATIVE PROCESS</vt:lpstr>
      <vt:lpstr>BRAND CONSTRUCTION</vt:lpstr>
      <vt:lpstr>150px</vt:lpstr>
      <vt:lpstr>CLEAR SPACE REQUIREMENTS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Mockup</vt:lpstr>
      <vt:lpstr>ICONOGRAPHY</vt:lpstr>
      <vt:lpstr>IMAGE GUIDELINES</vt:lpstr>
      <vt:lpstr>IMAGE CONCEPT</vt:lpstr>
      <vt:lpstr>BRAND VOICE</vt:lpstr>
      <vt:lpstr>OUR TAGLINE</vt:lpstr>
      <vt:lpstr>HEADQUARTERS</vt:lpstr>
      <vt:lpstr>OUR HISTORY</vt:lpstr>
      <vt:lpstr>INFOGRAPHIC</vt:lpstr>
      <vt:lpstr>THESE ARE THE PERCENTAGES</vt:lpstr>
      <vt:lpstr>YOU MAY NEED A GRAPH</vt:lpstr>
      <vt:lpstr>TABLE</vt:lpstr>
      <vt:lpstr>333,000.00</vt:lpstr>
      <vt:lpstr>“This is a quote, words full of wisdom that someone important said and can make the reader get inspired.”</vt:lpstr>
      <vt:lpstr>BRAND CONCEPTS</vt:lpstr>
      <vt:lpstr>APPLICATIONS</vt:lpstr>
      <vt:lpstr>Awesome Words</vt:lpstr>
      <vt:lpstr>PowerPoint Presentation</vt:lpstr>
      <vt:lpstr>4,550,000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</cp:lastModifiedBy>
  <cp:revision>1</cp:revision>
  <dcterms:modified xsi:type="dcterms:W3CDTF">2022-10-13T18:50:16Z</dcterms:modified>
</cp:coreProperties>
</file>